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5923875" cy="46085125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4515">
          <p15:clr>
            <a:srgbClr val="A4A3A4"/>
          </p15:clr>
        </p15:guide>
        <p15:guide id="2" pos="81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A5"/>
    <a:srgbClr val="956788"/>
    <a:srgbClr val="834C78"/>
    <a:srgbClr val="E07C51"/>
    <a:srgbClr val="E27C51"/>
    <a:srgbClr val="DB5015"/>
    <a:srgbClr val="1D5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714" y="-9714"/>
      </p:cViewPr>
      <p:guideLst>
        <p:guide orient="horz" pos="14515"/>
        <p:guide pos="81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CD5700CE-7DED-4C0F-BB96-CFBE12B118C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2546875328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81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hu-HU" altLang="hu-HU"/>
          </a:p>
        </p:txBody>
      </p:sp>
      <p:sp>
        <p:nvSpPr>
          <p:cNvPr id="4099" name="Shape 82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944291" y="14316262"/>
            <a:ext cx="22035294" cy="98784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888580" y="26114904"/>
            <a:ext cx="18146713" cy="117773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28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ctr" rtl="0"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ctr" rtl="0"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0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76BB6-6F99-41A5-8E69-DECD16B4F107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74480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2047807" y="29613962"/>
            <a:ext cx="22035294" cy="9153018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047807" y="19532845"/>
            <a:ext cx="22035294" cy="1008111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4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7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B4090-D960-4DB3-8957-36C6D6EEC5CC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88156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1296987" y="10753725"/>
            <a:ext cx="23331487" cy="304133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2CE2C-763D-4E74-ACFA-81927BCE9424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61958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 rot="5400000">
            <a:off x="-70560312" y="136255009"/>
            <a:ext cx="264232040" cy="1653547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 rot="5400000">
            <a:off x="-103849545" y="119933320"/>
            <a:ext cx="264232040" cy="49178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C53BA-0A63-4C83-A2D9-99560DB99A42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21120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-2243933" y="14294644"/>
            <a:ext cx="30413326" cy="233314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9345C-90D7-4C38-829A-BEDD2C62EA27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7398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5081260" y="32259587"/>
            <a:ext cx="15554324" cy="380842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pic" idx="2"/>
          </p:nvPr>
        </p:nvSpPr>
        <p:spPr>
          <a:xfrm>
            <a:off x="5081260" y="4117791"/>
            <a:ext cx="15554324" cy="276510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5081260" y="36068012"/>
            <a:ext cx="15554324" cy="540859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71CEA-A1D3-4BB2-8A4F-2B7B93BC45DF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80251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296195" y="1834871"/>
            <a:ext cx="8528775" cy="780886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0135514" y="1834888"/>
            <a:ext cx="14492165" cy="393323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296195" y="9643756"/>
            <a:ext cx="8528775" cy="3152350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9CC3E-81B6-4B0C-82CA-BE71080697CD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708566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BCA56-BFF0-425B-9828-C2CCFA13730C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71140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8E0EB-4FFD-41F7-ADB9-B8E0B62B73B8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49720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296194" y="1845541"/>
            <a:ext cx="23331487" cy="768085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296194" y="10315817"/>
            <a:ext cx="11454214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1296194" y="14614957"/>
            <a:ext cx="11454214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13168975" y="10315817"/>
            <a:ext cx="11458713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4"/>
          </p:nvPr>
        </p:nvSpPr>
        <p:spPr>
          <a:xfrm>
            <a:off x="13168975" y="14614957"/>
            <a:ext cx="11458713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DB2B-E8E0-4285-BF59-831E1E51E737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73440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677051" y="72264043"/>
            <a:ext cx="32854911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36964028" y="72264043"/>
            <a:ext cx="32859409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C6FC3-EC19-438B-8CD0-DBBBA3496FC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43443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title"/>
          </p:nvPr>
        </p:nvSpPr>
        <p:spPr bwMode="auto">
          <a:xfrm>
            <a:off x="1296988" y="1846263"/>
            <a:ext cx="23331487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body" idx="1"/>
          </p:nvPr>
        </p:nvSpPr>
        <p:spPr bwMode="auto">
          <a:xfrm>
            <a:off x="1296988" y="10753725"/>
            <a:ext cx="23331487" cy="304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8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1296988" y="42714863"/>
            <a:ext cx="6048375" cy="245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8856663" y="42714863"/>
            <a:ext cx="8210550" cy="245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1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18578513" y="42714863"/>
            <a:ext cx="6048375" cy="245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375" tIns="205700" rIns="411375" bIns="20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898989"/>
              </a:buClr>
              <a:buSzPct val="25000"/>
              <a:buFont typeface="Calibri" panose="020F0502020204030204" pitchFamily="34" charset="0"/>
              <a:buNone/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2C96F5CE-6801-4ECE-A761-10847C7A4A4A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>
            <a:extLst>
              <a:ext uri="{FF2B5EF4-FFF2-40B4-BE49-F238E27FC236}">
                <a16:creationId xmlns:a16="http://schemas.microsoft.com/office/drawing/2014/main" id="{3F19B8FD-662F-4A2B-900F-D8C065DF8D52}"/>
              </a:ext>
            </a:extLst>
          </p:cNvPr>
          <p:cNvSpPr/>
          <p:nvPr/>
        </p:nvSpPr>
        <p:spPr>
          <a:xfrm>
            <a:off x="274638" y="22640925"/>
            <a:ext cx="12430125" cy="11171238"/>
          </a:xfrm>
          <a:prstGeom prst="rect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5" name="Shape 86"/>
          <p:cNvSpPr txBox="1">
            <a:spLocks noChangeArrowheads="1"/>
          </p:cNvSpPr>
          <p:nvPr/>
        </p:nvSpPr>
        <p:spPr bwMode="auto">
          <a:xfrm>
            <a:off x="0" y="2168525"/>
            <a:ext cx="25923875" cy="1366838"/>
          </a:xfrm>
          <a:prstGeom prst="rect">
            <a:avLst/>
          </a:prstGeom>
          <a:noFill/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chemeClr val="tx1"/>
                </a:solidFill>
              </a:rPr>
              <a:t>1</a:t>
            </a:r>
            <a:r>
              <a:rPr lang="en-US" altLang="hu-HU" sz="3600" b="1">
                <a:solidFill>
                  <a:schemeClr val="tx1"/>
                </a:solidFill>
              </a:rPr>
              <a:t>Affiliation, address</a:t>
            </a: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chemeClr val="tx1"/>
                </a:solidFill>
              </a:rPr>
              <a:t>2</a:t>
            </a:r>
            <a:r>
              <a:rPr lang="en-US" altLang="hu-HU" sz="3600" b="1">
                <a:solidFill>
                  <a:schemeClr val="tx1"/>
                </a:solidFill>
              </a:rPr>
              <a:t>Affiliation, address</a:t>
            </a:r>
          </a:p>
        </p:txBody>
      </p:sp>
      <p:sp>
        <p:nvSpPr>
          <p:cNvPr id="3076" name="Shape 87"/>
          <p:cNvSpPr txBox="1">
            <a:spLocks noChangeArrowheads="1"/>
          </p:cNvSpPr>
          <p:nvPr/>
        </p:nvSpPr>
        <p:spPr bwMode="auto">
          <a:xfrm>
            <a:off x="0" y="1152525"/>
            <a:ext cx="25923875" cy="1016000"/>
          </a:xfrm>
          <a:prstGeom prst="rect">
            <a:avLst/>
          </a:prstGeom>
          <a:noFill/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b="1">
                <a:solidFill>
                  <a:schemeClr val="tx1"/>
                </a:solidFill>
              </a:rPr>
              <a:t>Author</a:t>
            </a:r>
            <a:r>
              <a:rPr lang="en-US" altLang="hu-HU" sz="4500" b="1" baseline="30000">
                <a:solidFill>
                  <a:schemeClr val="tx1"/>
                </a:solidFill>
              </a:rPr>
              <a:t>1</a:t>
            </a:r>
            <a:r>
              <a:rPr lang="en-US" altLang="hu-HU" sz="4500" b="1">
                <a:solidFill>
                  <a:schemeClr val="tx1"/>
                </a:solidFill>
              </a:rPr>
              <a:t> and Author</a:t>
            </a:r>
            <a:r>
              <a:rPr lang="en-US" altLang="hu-HU" sz="4500" b="1" baseline="30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077" name="Shape 88"/>
          <p:cNvSpPr txBox="1">
            <a:spLocks noChangeArrowheads="1"/>
          </p:cNvSpPr>
          <p:nvPr/>
        </p:nvSpPr>
        <p:spPr bwMode="auto">
          <a:xfrm>
            <a:off x="0" y="3535363"/>
            <a:ext cx="25923875" cy="1335087"/>
          </a:xfrm>
          <a:prstGeom prst="rect">
            <a:avLst/>
          </a:prstGeom>
          <a:noFill/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sk-SK" altLang="hu-HU" sz="3000" b="1" dirty="0">
                <a:solidFill>
                  <a:schemeClr val="tx1"/>
                </a:solidFill>
              </a:rPr>
              <a:t>The </a:t>
            </a:r>
            <a:r>
              <a:rPr lang="en-US" altLang="hu-HU" sz="3000" b="1" dirty="0">
                <a:solidFill>
                  <a:schemeClr val="tx1"/>
                </a:solidFill>
              </a:rPr>
              <a:t>1</a:t>
            </a:r>
            <a:r>
              <a:rPr lang="hu-HU" altLang="hu-HU" sz="3000" b="1" dirty="0">
                <a:solidFill>
                  <a:schemeClr val="tx1"/>
                </a:solidFill>
              </a:rPr>
              <a:t>9</a:t>
            </a:r>
            <a:r>
              <a:rPr lang="en-US" altLang="hu-HU" sz="3000" b="1" dirty="0" err="1">
                <a:solidFill>
                  <a:schemeClr val="tx1"/>
                </a:solidFill>
              </a:rPr>
              <a:t>th</a:t>
            </a:r>
            <a:r>
              <a:rPr lang="en-US" altLang="hu-HU" sz="3000" b="1" dirty="0">
                <a:solidFill>
                  <a:schemeClr val="tx1"/>
                </a:solidFill>
              </a:rPr>
              <a:t> International Symposium on Applied Informatics and Related Areas</a:t>
            </a:r>
            <a:endParaRPr lang="hu-HU" altLang="hu-HU" sz="3000" b="1" dirty="0">
              <a:solidFill>
                <a:schemeClr val="tx1"/>
              </a:solidFill>
            </a:endParaRP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3000" b="1" dirty="0">
                <a:solidFill>
                  <a:schemeClr val="tx1"/>
                </a:solidFill>
              </a:rPr>
              <a:t>November </a:t>
            </a:r>
            <a:r>
              <a:rPr lang="en-US" altLang="hu-HU" sz="3000" b="1" dirty="0">
                <a:solidFill>
                  <a:schemeClr val="tx1"/>
                </a:solidFill>
              </a:rPr>
              <a:t>1</a:t>
            </a:r>
            <a:r>
              <a:rPr lang="hu-HU" altLang="hu-HU" sz="3000" b="1" dirty="0">
                <a:solidFill>
                  <a:schemeClr val="tx1"/>
                </a:solidFill>
              </a:rPr>
              <a:t>4, 20</a:t>
            </a:r>
            <a:r>
              <a:rPr lang="en-US" altLang="hu-HU" sz="3000" b="1" dirty="0">
                <a:solidFill>
                  <a:schemeClr val="tx1"/>
                </a:solidFill>
              </a:rPr>
              <a:t>2</a:t>
            </a:r>
            <a:r>
              <a:rPr lang="hu-HU" altLang="hu-HU" sz="3000" b="1" dirty="0">
                <a:solidFill>
                  <a:schemeClr val="tx1"/>
                </a:solidFill>
              </a:rPr>
              <a:t>4, </a:t>
            </a:r>
            <a:r>
              <a:rPr lang="en-US" altLang="hu-HU" sz="3000" b="1" dirty="0" err="1">
                <a:solidFill>
                  <a:schemeClr val="tx1"/>
                </a:solidFill>
              </a:rPr>
              <a:t>Óbuda</a:t>
            </a:r>
            <a:r>
              <a:rPr lang="en-US" altLang="hu-HU" sz="3000" b="1" dirty="0">
                <a:solidFill>
                  <a:schemeClr val="tx1"/>
                </a:solidFill>
              </a:rPr>
              <a:t> University, </a:t>
            </a:r>
            <a:r>
              <a:rPr lang="hu-HU" altLang="hu-HU" sz="3000" b="1" dirty="0">
                <a:solidFill>
                  <a:schemeClr val="tx1"/>
                </a:solidFill>
              </a:rPr>
              <a:t>Hungary</a:t>
            </a:r>
            <a:r>
              <a:rPr lang="en-US" altLang="hu-HU" sz="3000" b="1" dirty="0">
                <a:solidFill>
                  <a:schemeClr val="tx1"/>
                </a:solidFill>
              </a:rPr>
              <a:t> – Campus of Alba Regia Technical Faculty</a:t>
            </a:r>
          </a:p>
        </p:txBody>
      </p:sp>
      <p:sp>
        <p:nvSpPr>
          <p:cNvPr id="3078" name="Shape 89"/>
          <p:cNvSpPr txBox="1">
            <a:spLocks noChangeArrowheads="1"/>
          </p:cNvSpPr>
          <p:nvPr/>
        </p:nvSpPr>
        <p:spPr bwMode="auto">
          <a:xfrm>
            <a:off x="0" y="0"/>
            <a:ext cx="25923875" cy="11858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6000" b="1" dirty="0">
                <a:solidFill>
                  <a:schemeClr val="bg1"/>
                </a:solidFill>
              </a:rPr>
              <a:t>The title of the poster on </a:t>
            </a:r>
            <a:r>
              <a:rPr lang="hu-HU" altLang="hu-HU" sz="6000" b="1" dirty="0">
                <a:solidFill>
                  <a:schemeClr val="bg1"/>
                </a:solidFill>
              </a:rPr>
              <a:t>AIS</a:t>
            </a:r>
            <a:r>
              <a:rPr lang="en-US" altLang="hu-HU" sz="6000" b="1" dirty="0">
                <a:solidFill>
                  <a:schemeClr val="bg1"/>
                </a:solidFill>
              </a:rPr>
              <a:t> </a:t>
            </a:r>
            <a:r>
              <a:rPr lang="hu-HU" altLang="hu-HU" sz="6000" b="1" dirty="0">
                <a:solidFill>
                  <a:schemeClr val="bg1"/>
                </a:solidFill>
              </a:rPr>
              <a:t>2024</a:t>
            </a:r>
            <a:endParaRPr lang="en-US" altLang="hu-HU" sz="6000" b="1" dirty="0">
              <a:solidFill>
                <a:schemeClr val="bg1"/>
              </a:solidFill>
            </a:endParaRPr>
          </a:p>
        </p:txBody>
      </p:sp>
      <p:sp>
        <p:nvSpPr>
          <p:cNvPr id="3080" name="Shape 92"/>
          <p:cNvSpPr txBox="1">
            <a:spLocks noChangeArrowheads="1"/>
          </p:cNvSpPr>
          <p:nvPr/>
        </p:nvSpPr>
        <p:spPr bwMode="auto">
          <a:xfrm>
            <a:off x="0" y="13811249"/>
            <a:ext cx="25923875" cy="9255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400" b="1" dirty="0">
                <a:solidFill>
                  <a:schemeClr val="bg1"/>
                </a:solidFill>
              </a:rPr>
              <a:t>Morbi dolor </a:t>
            </a:r>
            <a:r>
              <a:rPr lang="en-US" altLang="hu-HU" sz="5400" b="1" dirty="0" err="1">
                <a:solidFill>
                  <a:schemeClr val="bg1"/>
                </a:solidFill>
              </a:rPr>
              <a:t>nulla</a:t>
            </a:r>
            <a:endParaRPr lang="en-US" altLang="hu-HU" sz="5000" b="1" dirty="0">
              <a:solidFill>
                <a:schemeClr val="bg1"/>
              </a:solidFill>
            </a:endParaRPr>
          </a:p>
        </p:txBody>
      </p:sp>
      <p:pic>
        <p:nvPicPr>
          <p:cNvPr id="3081" name="Shape 95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8" y="24274463"/>
            <a:ext cx="11088687" cy="8420100"/>
          </a:xfrm>
          <a:prstGeom prst="rect">
            <a:avLst/>
          </a:prstGeom>
          <a:solidFill>
            <a:srgbClr val="0080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Shape 96"/>
          <p:cNvSpPr txBox="1">
            <a:spLocks noChangeArrowheads="1"/>
          </p:cNvSpPr>
          <p:nvPr/>
        </p:nvSpPr>
        <p:spPr bwMode="auto">
          <a:xfrm>
            <a:off x="274638" y="22634576"/>
            <a:ext cx="12430125" cy="87153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3083" name="Shape 97"/>
          <p:cNvSpPr txBox="1">
            <a:spLocks noChangeArrowheads="1"/>
          </p:cNvSpPr>
          <p:nvPr/>
        </p:nvSpPr>
        <p:spPr bwMode="auto">
          <a:xfrm>
            <a:off x="19169063" y="43570525"/>
            <a:ext cx="6756400" cy="64611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dirty="0">
                <a:solidFill>
                  <a:schemeClr val="bg1"/>
                </a:solidFill>
              </a:rPr>
              <a:t>Add sponsor logo if you want</a:t>
            </a:r>
          </a:p>
        </p:txBody>
      </p:sp>
      <p:sp>
        <p:nvSpPr>
          <p:cNvPr id="101" name="Shape 101">
            <a:extLst>
              <a:ext uri="{FF2B5EF4-FFF2-40B4-BE49-F238E27FC236}">
                <a16:creationId xmlns:a16="http://schemas.microsoft.com/office/drawing/2014/main" id="{0A00AC44-6380-4DF3-A86C-3F9AF330849E}"/>
              </a:ext>
            </a:extLst>
          </p:cNvPr>
          <p:cNvSpPr txBox="1"/>
          <p:nvPr/>
        </p:nvSpPr>
        <p:spPr>
          <a:xfrm>
            <a:off x="304800" y="34136013"/>
            <a:ext cx="25314275" cy="794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5" name="Shape 102"/>
          <p:cNvSpPr txBox="1">
            <a:spLocks noChangeArrowheads="1"/>
          </p:cNvSpPr>
          <p:nvPr/>
        </p:nvSpPr>
        <p:spPr bwMode="auto">
          <a:xfrm>
            <a:off x="0" y="34136013"/>
            <a:ext cx="25923875" cy="9921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9" name="Shape 84">
            <a:extLst>
              <a:ext uri="{FF2B5EF4-FFF2-40B4-BE49-F238E27FC236}">
                <a16:creationId xmlns:a16="http://schemas.microsoft.com/office/drawing/2014/main" id="{BF8AF278-D46D-4CA8-A0B0-B739A9D588B1}"/>
              </a:ext>
            </a:extLst>
          </p:cNvPr>
          <p:cNvSpPr/>
          <p:nvPr/>
        </p:nvSpPr>
        <p:spPr>
          <a:xfrm>
            <a:off x="13191123" y="22640925"/>
            <a:ext cx="12430125" cy="1117123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88" name="Shape 95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1673" y="24198263"/>
            <a:ext cx="11088688" cy="8420100"/>
          </a:xfrm>
          <a:prstGeom prst="rect">
            <a:avLst/>
          </a:prstGeom>
          <a:solidFill>
            <a:srgbClr val="0080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Shape 96"/>
          <p:cNvSpPr txBox="1">
            <a:spLocks noChangeArrowheads="1"/>
          </p:cNvSpPr>
          <p:nvPr/>
        </p:nvSpPr>
        <p:spPr bwMode="auto">
          <a:xfrm>
            <a:off x="13191124" y="22643395"/>
            <a:ext cx="12460288" cy="87153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5000" b="1" dirty="0" err="1">
                <a:solidFill>
                  <a:schemeClr val="bg1"/>
                </a:solidFill>
              </a:rPr>
              <a:t>Dignissim</a:t>
            </a:r>
            <a:r>
              <a:rPr lang="hu-HU" altLang="hu-HU" sz="5000" b="1" dirty="0">
                <a:solidFill>
                  <a:schemeClr val="bg1"/>
                </a:solidFill>
              </a:rPr>
              <a:t> </a:t>
            </a:r>
            <a:r>
              <a:rPr lang="hu-HU" altLang="hu-HU" sz="5000" b="1" dirty="0" err="1">
                <a:solidFill>
                  <a:schemeClr val="bg1"/>
                </a:solidFill>
              </a:rPr>
              <a:t>rutrum</a:t>
            </a:r>
            <a:endParaRPr lang="en-US" altLang="hu-HU" sz="5000" b="1" dirty="0">
              <a:solidFill>
                <a:schemeClr val="bg1"/>
              </a:solidFill>
            </a:endParaRPr>
          </a:p>
        </p:txBody>
      </p:sp>
      <p:sp>
        <p:nvSpPr>
          <p:cNvPr id="3091" name="Shape 102"/>
          <p:cNvSpPr txBox="1">
            <a:spLocks noChangeArrowheads="1"/>
          </p:cNvSpPr>
          <p:nvPr/>
        </p:nvSpPr>
        <p:spPr bwMode="auto">
          <a:xfrm>
            <a:off x="304800" y="35452049"/>
            <a:ext cx="25314275" cy="6924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dirty="0">
                <a:solidFill>
                  <a:schemeClr val="tx1"/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. Ut </a:t>
            </a:r>
            <a:r>
              <a:rPr lang="en-US" altLang="hu-HU" sz="4500" dirty="0" err="1">
                <a:solidFill>
                  <a:schemeClr val="tx1"/>
                </a:solidFill>
              </a:rPr>
              <a:t>purus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vitae, </a:t>
            </a:r>
            <a:r>
              <a:rPr lang="en-US" altLang="hu-HU" sz="4500" dirty="0" err="1">
                <a:solidFill>
                  <a:schemeClr val="tx1"/>
                </a:solidFill>
              </a:rPr>
              <a:t>felis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. Nam </a:t>
            </a:r>
            <a:r>
              <a:rPr lang="en-US" altLang="hu-HU" sz="4500" dirty="0" err="1">
                <a:solidFill>
                  <a:schemeClr val="tx1"/>
                </a:solidFill>
              </a:rPr>
              <a:t>arcu</a:t>
            </a:r>
            <a:r>
              <a:rPr lang="en-US" altLang="hu-HU" sz="4500" dirty="0">
                <a:solidFill>
                  <a:schemeClr val="tx1"/>
                </a:solidFill>
              </a:rPr>
              <a:t> libero, </a:t>
            </a:r>
            <a:r>
              <a:rPr lang="en-US" altLang="hu-HU" sz="4500" dirty="0" err="1">
                <a:solidFill>
                  <a:schemeClr val="tx1"/>
                </a:solidFill>
              </a:rPr>
              <a:t>nonummy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id, </a:t>
            </a:r>
            <a:r>
              <a:rPr lang="en-US" altLang="hu-HU" sz="4500" dirty="0" err="1">
                <a:solidFill>
                  <a:schemeClr val="tx1"/>
                </a:solidFill>
              </a:rPr>
              <a:t>vulputate</a:t>
            </a:r>
            <a:r>
              <a:rPr lang="en-US" altLang="hu-HU" sz="4500" dirty="0">
                <a:solidFill>
                  <a:schemeClr val="tx1"/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/>
                </a:solidFill>
              </a:rPr>
              <a:t>vehicula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augue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neque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Pellentesque</a:t>
            </a:r>
            <a:r>
              <a:rPr lang="en-US" altLang="hu-HU" sz="4500" dirty="0">
                <a:solidFill>
                  <a:schemeClr val="tx1"/>
                </a:solidFill>
              </a:rPr>
              <a:t> habitant </a:t>
            </a:r>
            <a:r>
              <a:rPr lang="en-US" altLang="hu-HU" sz="4500" dirty="0" err="1">
                <a:solidFill>
                  <a:schemeClr val="tx1"/>
                </a:solidFill>
              </a:rPr>
              <a:t>morbi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tristique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senectus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netus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fames ac </a:t>
            </a:r>
            <a:r>
              <a:rPr lang="en-US" altLang="hu-HU" sz="4500" dirty="0" err="1">
                <a:solidFill>
                  <a:schemeClr val="tx1"/>
                </a:solidFill>
              </a:rPr>
              <a:t>turpis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egestas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. Cras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metus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rhoncus</a:t>
            </a:r>
            <a:r>
              <a:rPr lang="en-US" altLang="hu-HU" sz="4500" dirty="0">
                <a:solidFill>
                  <a:schemeClr val="tx1"/>
                </a:solidFill>
              </a:rPr>
              <a:t> sem.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lectus</a:t>
            </a:r>
            <a:r>
              <a:rPr lang="en-US" altLang="hu-HU" sz="4500" dirty="0">
                <a:solidFill>
                  <a:schemeClr val="tx1"/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/>
                </a:solidFill>
              </a:rPr>
              <a:t>urna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fringilla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Phasellus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tellus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tortor</a:t>
            </a:r>
            <a:r>
              <a:rPr lang="en-US" altLang="hu-HU" sz="4500" dirty="0">
                <a:solidFill>
                  <a:schemeClr val="tx1"/>
                </a:solidFill>
              </a:rPr>
              <a:t> gravida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. Integer </a:t>
            </a:r>
            <a:r>
              <a:rPr lang="en-US" altLang="hu-HU" sz="4500" dirty="0" err="1">
                <a:solidFill>
                  <a:schemeClr val="tx1"/>
                </a:solidFill>
              </a:rPr>
              <a:t>sapien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est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iaculis</a:t>
            </a:r>
            <a:r>
              <a:rPr lang="en-US" altLang="hu-HU" sz="4500" dirty="0">
                <a:solidFill>
                  <a:schemeClr val="tx1"/>
                </a:solidFill>
              </a:rPr>
              <a:t> in, </a:t>
            </a:r>
            <a:r>
              <a:rPr lang="en-US" altLang="hu-HU" sz="4500" dirty="0" err="1">
                <a:solidFill>
                  <a:schemeClr val="tx1"/>
                </a:solidFill>
              </a:rPr>
              <a:t>pretium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nunc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Praesent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sem</a:t>
            </a:r>
            <a:r>
              <a:rPr lang="en-US" altLang="hu-HU" sz="4500" dirty="0">
                <a:solidFill>
                  <a:schemeClr val="tx1"/>
                </a:solidFill>
              </a:rPr>
              <a:t> vel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bibendum</a:t>
            </a:r>
            <a:r>
              <a:rPr lang="en-US" altLang="hu-HU" sz="4500" dirty="0">
                <a:solidFill>
                  <a:schemeClr val="tx1"/>
                </a:solidFill>
              </a:rPr>
              <a:t>. Aenean </a:t>
            </a:r>
            <a:r>
              <a:rPr lang="en-US" altLang="hu-HU" sz="4500" dirty="0" err="1">
                <a:solidFill>
                  <a:schemeClr val="tx1"/>
                </a:solidFill>
              </a:rPr>
              <a:t>faucibus</a:t>
            </a:r>
            <a:r>
              <a:rPr lang="en-US" altLang="hu-HU" sz="4500" dirty="0">
                <a:solidFill>
                  <a:schemeClr val="tx1"/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/>
                </a:solidFill>
              </a:rPr>
              <a:t>mollis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Donec </a:t>
            </a:r>
            <a:r>
              <a:rPr lang="en-US" altLang="hu-HU" sz="4500" dirty="0" err="1">
                <a:solidFill>
                  <a:schemeClr val="tx1"/>
                </a:solidFill>
              </a:rPr>
              <a:t>varius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risus</a:t>
            </a:r>
            <a:r>
              <a:rPr lang="en-US" altLang="hu-HU" sz="4500" dirty="0">
                <a:solidFill>
                  <a:schemeClr val="tx1"/>
                </a:solidFill>
              </a:rPr>
              <a:t>. Duis </a:t>
            </a:r>
            <a:r>
              <a:rPr lang="en-US" altLang="hu-HU" sz="4500" dirty="0" err="1">
                <a:solidFill>
                  <a:schemeClr val="tx1"/>
                </a:solidFill>
              </a:rPr>
              <a:t>nibh</a:t>
            </a:r>
            <a:r>
              <a:rPr lang="en-US" altLang="hu-HU" sz="4500" dirty="0">
                <a:solidFill>
                  <a:schemeClr val="tx1"/>
                </a:solidFill>
              </a:rPr>
              <a:t> mi, </a:t>
            </a:r>
            <a:r>
              <a:rPr lang="en-US" altLang="hu-HU" sz="4500" dirty="0" err="1">
                <a:solidFill>
                  <a:schemeClr val="tx1"/>
                </a:solidFill>
              </a:rPr>
              <a:t>congue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accumsan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eleifend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sagittis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dignissim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rutrum</a:t>
            </a:r>
            <a:r>
              <a:rPr lang="en-US" altLang="hu-HU" sz="45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092" name="Shape 92"/>
          <p:cNvSpPr txBox="1">
            <a:spLocks noChangeArrowheads="1"/>
          </p:cNvSpPr>
          <p:nvPr/>
        </p:nvSpPr>
        <p:spPr bwMode="auto">
          <a:xfrm>
            <a:off x="304800" y="14736763"/>
            <a:ext cx="25298400" cy="6624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dirty="0">
                <a:solidFill>
                  <a:schemeClr val="tx1"/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. Ut </a:t>
            </a:r>
            <a:r>
              <a:rPr lang="en-US" altLang="hu-HU" sz="4500" dirty="0" err="1">
                <a:solidFill>
                  <a:schemeClr val="tx1"/>
                </a:solidFill>
              </a:rPr>
              <a:t>purus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vitae, </a:t>
            </a:r>
            <a:r>
              <a:rPr lang="en-US" altLang="hu-HU" sz="4500" dirty="0" err="1">
                <a:solidFill>
                  <a:schemeClr val="tx1"/>
                </a:solidFill>
              </a:rPr>
              <a:t>felis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. Nam </a:t>
            </a:r>
            <a:r>
              <a:rPr lang="en-US" altLang="hu-HU" sz="4500" dirty="0" err="1">
                <a:solidFill>
                  <a:schemeClr val="tx1"/>
                </a:solidFill>
              </a:rPr>
              <a:t>arcu</a:t>
            </a:r>
            <a:r>
              <a:rPr lang="en-US" altLang="hu-HU" sz="4500" dirty="0">
                <a:solidFill>
                  <a:schemeClr val="tx1"/>
                </a:solidFill>
              </a:rPr>
              <a:t> libero, </a:t>
            </a:r>
            <a:r>
              <a:rPr lang="en-US" altLang="hu-HU" sz="4500" dirty="0" err="1">
                <a:solidFill>
                  <a:schemeClr val="tx1"/>
                </a:solidFill>
              </a:rPr>
              <a:t>nonummy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id, </a:t>
            </a:r>
            <a:r>
              <a:rPr lang="en-US" altLang="hu-HU" sz="4500" dirty="0" err="1">
                <a:solidFill>
                  <a:schemeClr val="tx1"/>
                </a:solidFill>
              </a:rPr>
              <a:t>vulputate</a:t>
            </a:r>
            <a:r>
              <a:rPr lang="en-US" altLang="hu-HU" sz="4500" dirty="0">
                <a:solidFill>
                  <a:schemeClr val="tx1"/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/>
                </a:solidFill>
              </a:rPr>
              <a:t>vehicula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augue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neque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Pellentesque</a:t>
            </a:r>
            <a:r>
              <a:rPr lang="en-US" altLang="hu-HU" sz="4500" dirty="0">
                <a:solidFill>
                  <a:schemeClr val="tx1"/>
                </a:solidFill>
              </a:rPr>
              <a:t> habitant </a:t>
            </a:r>
            <a:r>
              <a:rPr lang="en-US" altLang="hu-HU" sz="4500" dirty="0" err="1">
                <a:solidFill>
                  <a:schemeClr val="tx1"/>
                </a:solidFill>
              </a:rPr>
              <a:t>morbi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tristique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senectus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netus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fames ac </a:t>
            </a:r>
            <a:r>
              <a:rPr lang="en-US" altLang="hu-HU" sz="4500" dirty="0" err="1">
                <a:solidFill>
                  <a:schemeClr val="tx1"/>
                </a:solidFill>
              </a:rPr>
              <a:t>turpis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egestas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. Cras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metus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rhoncus</a:t>
            </a:r>
            <a:r>
              <a:rPr lang="en-US" altLang="hu-HU" sz="4500" dirty="0">
                <a:solidFill>
                  <a:schemeClr val="tx1"/>
                </a:solidFill>
              </a:rPr>
              <a:t> sem.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lectus</a:t>
            </a:r>
            <a:r>
              <a:rPr lang="en-US" altLang="hu-HU" sz="4500" dirty="0">
                <a:solidFill>
                  <a:schemeClr val="tx1"/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/>
                </a:solidFill>
              </a:rPr>
              <a:t>urna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fringilla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Phasellus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tellus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tortor</a:t>
            </a:r>
            <a:r>
              <a:rPr lang="en-US" altLang="hu-HU" sz="4500" dirty="0">
                <a:solidFill>
                  <a:schemeClr val="tx1"/>
                </a:solidFill>
              </a:rPr>
              <a:t> gravida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. Integer </a:t>
            </a:r>
            <a:r>
              <a:rPr lang="en-US" altLang="hu-HU" sz="4500" dirty="0" err="1">
                <a:solidFill>
                  <a:schemeClr val="tx1"/>
                </a:solidFill>
              </a:rPr>
              <a:t>sapien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est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iaculis</a:t>
            </a:r>
            <a:r>
              <a:rPr lang="en-US" altLang="hu-HU" sz="4500" dirty="0">
                <a:solidFill>
                  <a:schemeClr val="tx1"/>
                </a:solidFill>
              </a:rPr>
              <a:t> in, </a:t>
            </a:r>
            <a:r>
              <a:rPr lang="en-US" altLang="hu-HU" sz="4500" dirty="0" err="1">
                <a:solidFill>
                  <a:schemeClr val="tx1"/>
                </a:solidFill>
              </a:rPr>
              <a:t>pretium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nunc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Praesent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sem</a:t>
            </a:r>
            <a:r>
              <a:rPr lang="en-US" altLang="hu-HU" sz="4500" dirty="0">
                <a:solidFill>
                  <a:schemeClr val="tx1"/>
                </a:solidFill>
              </a:rPr>
              <a:t> vel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bibendum</a:t>
            </a:r>
            <a:r>
              <a:rPr lang="en-US" altLang="hu-HU" sz="4500" dirty="0">
                <a:solidFill>
                  <a:schemeClr val="tx1"/>
                </a:solidFill>
              </a:rPr>
              <a:t>. Aenean </a:t>
            </a:r>
            <a:r>
              <a:rPr lang="en-US" altLang="hu-HU" sz="4500" dirty="0" err="1">
                <a:solidFill>
                  <a:schemeClr val="tx1"/>
                </a:solidFill>
              </a:rPr>
              <a:t>faucibus</a:t>
            </a:r>
            <a:r>
              <a:rPr lang="en-US" altLang="hu-HU" sz="4500" dirty="0">
                <a:solidFill>
                  <a:schemeClr val="tx1"/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/>
                </a:solidFill>
              </a:rPr>
              <a:t>mollis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Donec </a:t>
            </a:r>
            <a:r>
              <a:rPr lang="en-US" altLang="hu-HU" sz="4500" dirty="0" err="1">
                <a:solidFill>
                  <a:schemeClr val="tx1"/>
                </a:solidFill>
              </a:rPr>
              <a:t>varius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risus</a:t>
            </a:r>
            <a:r>
              <a:rPr lang="en-US" altLang="hu-HU" sz="4500" dirty="0">
                <a:solidFill>
                  <a:schemeClr val="tx1"/>
                </a:solidFill>
              </a:rPr>
              <a:t>. Duis </a:t>
            </a:r>
            <a:r>
              <a:rPr lang="en-US" altLang="hu-HU" sz="4500" dirty="0" err="1">
                <a:solidFill>
                  <a:schemeClr val="tx1"/>
                </a:solidFill>
              </a:rPr>
              <a:t>nibh</a:t>
            </a:r>
            <a:r>
              <a:rPr lang="en-US" altLang="hu-HU" sz="4500" dirty="0">
                <a:solidFill>
                  <a:schemeClr val="tx1"/>
                </a:solidFill>
              </a:rPr>
              <a:t> mi, </a:t>
            </a:r>
            <a:r>
              <a:rPr lang="en-US" altLang="hu-HU" sz="4500" dirty="0" err="1">
                <a:solidFill>
                  <a:schemeClr val="tx1"/>
                </a:solidFill>
              </a:rPr>
              <a:t>congue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accumsan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eleifend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sagittis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dignissim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rutrum</a:t>
            </a:r>
            <a:r>
              <a:rPr lang="en-US" altLang="hu-HU" sz="45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094" name="Shape 92"/>
          <p:cNvSpPr txBox="1">
            <a:spLocks noChangeArrowheads="1"/>
          </p:cNvSpPr>
          <p:nvPr/>
        </p:nvSpPr>
        <p:spPr bwMode="auto">
          <a:xfrm>
            <a:off x="0" y="5275759"/>
            <a:ext cx="25973087" cy="86786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5000" b="1" dirty="0" err="1">
                <a:solidFill>
                  <a:schemeClr val="bg1"/>
                </a:solidFill>
              </a:rPr>
              <a:t>Introduction</a:t>
            </a:r>
            <a:endParaRPr lang="en-US" altLang="hu-HU" sz="5000" dirty="0">
              <a:solidFill>
                <a:schemeClr val="bg1"/>
              </a:solidFill>
            </a:endParaRPr>
          </a:p>
        </p:txBody>
      </p:sp>
      <p:sp>
        <p:nvSpPr>
          <p:cNvPr id="3095" name="Shape 92"/>
          <p:cNvSpPr txBox="1">
            <a:spLocks noChangeArrowheads="1"/>
          </p:cNvSpPr>
          <p:nvPr/>
        </p:nvSpPr>
        <p:spPr bwMode="auto">
          <a:xfrm>
            <a:off x="333375" y="6557963"/>
            <a:ext cx="25312688" cy="64500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dirty="0" err="1">
                <a:solidFill>
                  <a:schemeClr val="tx1"/>
                </a:solidFill>
              </a:rPr>
              <a:t>Lorem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ipsum</a:t>
            </a:r>
            <a:r>
              <a:rPr lang="en-US" altLang="hu-HU" sz="4500" dirty="0">
                <a:solidFill>
                  <a:schemeClr val="tx1"/>
                </a:solidFill>
              </a:rPr>
              <a:t> dolor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purus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vestibulum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vitae, </a:t>
            </a:r>
            <a:r>
              <a:rPr lang="en-US" altLang="hu-HU" sz="4500" dirty="0" err="1">
                <a:solidFill>
                  <a:schemeClr val="tx1"/>
                </a:solidFill>
              </a:rPr>
              <a:t>felis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dictum </a:t>
            </a:r>
            <a:r>
              <a:rPr lang="en-US" altLang="hu-HU" sz="4500" dirty="0" err="1">
                <a:solidFill>
                  <a:schemeClr val="tx1"/>
                </a:solidFill>
              </a:rPr>
              <a:t>gravida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. Nam </a:t>
            </a:r>
            <a:r>
              <a:rPr lang="en-US" altLang="hu-HU" sz="4500" dirty="0" err="1">
                <a:solidFill>
                  <a:schemeClr val="tx1"/>
                </a:solidFill>
              </a:rPr>
              <a:t>arcu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libero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nonummy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id, </a:t>
            </a:r>
            <a:r>
              <a:rPr lang="en-US" altLang="hu-HU" sz="4500" dirty="0" err="1">
                <a:solidFill>
                  <a:schemeClr val="tx1"/>
                </a:solidFill>
              </a:rPr>
              <a:t>vulputate</a:t>
            </a:r>
            <a:r>
              <a:rPr lang="en-US" altLang="hu-HU" sz="4500" dirty="0">
                <a:solidFill>
                  <a:schemeClr val="tx1"/>
                </a:solidFill>
              </a:rPr>
              <a:t> a, magna. </a:t>
            </a:r>
            <a:r>
              <a:rPr lang="en-US" altLang="hu-HU" sz="4500" dirty="0" err="1">
                <a:solidFill>
                  <a:schemeClr val="tx1"/>
                </a:solidFill>
              </a:rPr>
              <a:t>Donec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vehicula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augue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neque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Pellentesque</a:t>
            </a:r>
            <a:r>
              <a:rPr lang="en-US" altLang="hu-HU" sz="4500" dirty="0">
                <a:solidFill>
                  <a:schemeClr val="tx1"/>
                </a:solidFill>
              </a:rPr>
              <a:t> habitant </a:t>
            </a:r>
            <a:r>
              <a:rPr lang="en-US" altLang="hu-HU" sz="4500" dirty="0" err="1">
                <a:solidFill>
                  <a:schemeClr val="tx1"/>
                </a:solidFill>
              </a:rPr>
              <a:t>morbi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tristique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senectus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netus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fames ac </a:t>
            </a:r>
            <a:r>
              <a:rPr lang="en-US" altLang="hu-HU" sz="4500" dirty="0" err="1">
                <a:solidFill>
                  <a:schemeClr val="tx1"/>
                </a:solidFill>
              </a:rPr>
              <a:t>turpis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egestas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Cras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metus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rhoncus</a:t>
            </a:r>
            <a:r>
              <a:rPr lang="en-US" altLang="hu-HU" sz="4500" dirty="0">
                <a:solidFill>
                  <a:schemeClr val="tx1"/>
                </a:solidFill>
              </a:rPr>
              <a:t> sem.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lectus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vestibulum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urna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fringilla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Phasellus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tellus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tortor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gravida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. Integer </a:t>
            </a:r>
            <a:r>
              <a:rPr lang="en-US" altLang="hu-HU" sz="4500" dirty="0" err="1">
                <a:solidFill>
                  <a:schemeClr val="tx1"/>
                </a:solidFill>
              </a:rPr>
              <a:t>sapien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est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iaculis</a:t>
            </a:r>
            <a:r>
              <a:rPr lang="en-US" altLang="hu-HU" sz="4500" dirty="0">
                <a:solidFill>
                  <a:schemeClr val="tx1"/>
                </a:solidFill>
              </a:rPr>
              <a:t> in, </a:t>
            </a:r>
            <a:r>
              <a:rPr lang="en-US" altLang="hu-HU" sz="4500" dirty="0" err="1">
                <a:solidFill>
                  <a:schemeClr val="tx1"/>
                </a:solidFill>
              </a:rPr>
              <a:t>pretium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nunc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Praesent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vel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bibendum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Aenean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faucibus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Morbi</a:t>
            </a:r>
            <a:r>
              <a:rPr lang="en-US" altLang="hu-HU" sz="4500" dirty="0">
                <a:solidFill>
                  <a:schemeClr val="tx1"/>
                </a:solidFill>
              </a:rPr>
              <a:t> dolor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pulvinar</a:t>
            </a:r>
            <a:r>
              <a:rPr lang="en-US" altLang="hu-HU" sz="4500" dirty="0">
                <a:solidFill>
                  <a:schemeClr val="tx1"/>
                </a:solidFill>
              </a:rPr>
              <a:t> at, </a:t>
            </a:r>
            <a:r>
              <a:rPr lang="en-US" altLang="hu-HU" sz="4500" dirty="0" err="1">
                <a:solidFill>
                  <a:schemeClr val="tx1"/>
                </a:solidFill>
              </a:rPr>
              <a:t>mollis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auctor</a:t>
            </a:r>
            <a:r>
              <a:rPr lang="en-US" altLang="hu-HU" sz="4500" dirty="0">
                <a:solidFill>
                  <a:schemeClr val="tx1"/>
                </a:solidFill>
              </a:rPr>
              <a:t> semper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Donec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varius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risus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Duis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nibh</a:t>
            </a:r>
            <a:r>
              <a:rPr lang="en-US" altLang="hu-HU" sz="4500" dirty="0">
                <a:solidFill>
                  <a:schemeClr val="tx1"/>
                </a:solidFill>
              </a:rPr>
              <a:t> mi, </a:t>
            </a:r>
            <a:r>
              <a:rPr lang="en-US" altLang="hu-HU" sz="4500" dirty="0" err="1">
                <a:solidFill>
                  <a:schemeClr val="tx1"/>
                </a:solidFill>
              </a:rPr>
              <a:t>congue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accumsan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eleifend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sagittis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diam. </a:t>
            </a:r>
            <a:r>
              <a:rPr lang="en-US" altLang="hu-HU" sz="4500" dirty="0" err="1">
                <a:solidFill>
                  <a:schemeClr val="tx1"/>
                </a:solidFill>
              </a:rPr>
              <a:t>Duis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dignissim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rutrum</a:t>
            </a:r>
            <a:r>
              <a:rPr lang="en-US" altLang="hu-HU" sz="45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096" name="Shape 96"/>
          <p:cNvSpPr txBox="1">
            <a:spLocks noChangeArrowheads="1"/>
          </p:cNvSpPr>
          <p:nvPr/>
        </p:nvSpPr>
        <p:spPr bwMode="auto">
          <a:xfrm>
            <a:off x="431214" y="32942212"/>
            <a:ext cx="12205285" cy="703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4500">
                <a:solidFill>
                  <a:schemeClr val="tx1"/>
                </a:solidFill>
              </a:rPr>
              <a:t>Fig. 1.</a:t>
            </a:r>
            <a:endParaRPr lang="en-US" altLang="hu-HU" sz="4500">
              <a:solidFill>
                <a:schemeClr val="tx1"/>
              </a:solidFill>
            </a:endParaRPr>
          </a:p>
        </p:txBody>
      </p:sp>
      <p:sp>
        <p:nvSpPr>
          <p:cNvPr id="3097" name="Shape 96"/>
          <p:cNvSpPr txBox="1">
            <a:spLocks noChangeArrowheads="1"/>
          </p:cNvSpPr>
          <p:nvPr/>
        </p:nvSpPr>
        <p:spPr bwMode="auto">
          <a:xfrm>
            <a:off x="13221286" y="32942213"/>
            <a:ext cx="12271375" cy="703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4500">
                <a:solidFill>
                  <a:schemeClr val="tx1"/>
                </a:solidFill>
              </a:rPr>
              <a:t>Fig. 2.</a:t>
            </a:r>
            <a:endParaRPr lang="en-US" altLang="hu-HU" sz="4500">
              <a:solidFill>
                <a:schemeClr val="tx1"/>
              </a:solidFill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21537534" y="44780795"/>
            <a:ext cx="3070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>
                <a:ln w="22225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AIS</a:t>
            </a:r>
            <a:r>
              <a:rPr lang="en-US" sz="5400" b="1" cap="none" spc="0" dirty="0">
                <a:ln w="22225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 202</a:t>
            </a:r>
            <a:r>
              <a:rPr lang="hu-HU" sz="5400" b="1" cap="none" spc="0" dirty="0">
                <a:ln w="22225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4</a:t>
            </a:r>
            <a:endParaRPr lang="sk-SK" sz="5400" b="1" cap="none" spc="0" dirty="0">
              <a:ln w="22225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577</Words>
  <Application>Microsoft Office PowerPoint</Application>
  <PresentationFormat>Egyéni</PresentationFormat>
  <Paragraphs>18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AIS 2020</dc:creator>
  <cp:lastModifiedBy>Dobos Dániel</cp:lastModifiedBy>
  <cp:revision>36</cp:revision>
  <dcterms:modified xsi:type="dcterms:W3CDTF">2024-06-18T06:39:49Z</dcterms:modified>
</cp:coreProperties>
</file>