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515">
          <p15:clr>
            <a:srgbClr val="A4A3A4"/>
          </p15:clr>
        </p15:guide>
        <p15:guide id="2" pos="81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A5"/>
    <a:srgbClr val="956788"/>
    <a:srgbClr val="834C78"/>
    <a:srgbClr val="E07C51"/>
    <a:srgbClr val="E27C51"/>
    <a:srgbClr val="DB5015"/>
    <a:srgbClr val="1D5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714" y="90"/>
      </p:cViewPr>
      <p:guideLst>
        <p:guide orient="horz" pos="14515"/>
        <p:guide pos="8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CD5700CE-7DED-4C0F-BB96-CFBE12B118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2546875328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81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4099" name="Shape 82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76BB6-6F99-41A5-8E69-DECD16B4F10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4480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B4090-D960-4DB3-8957-36C6D6EEC5C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88156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2CE2C-763D-4E74-ACFA-81927BCE942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1958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53BA-0A63-4C83-A2D9-99560DB99A4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21120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9345C-90D7-4C38-829A-BEDD2C62EA2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7398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71CEA-A1D3-4BB2-8A4F-2B7B93BC45D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80251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9CC3E-81B6-4B0C-82CA-BE71080697C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0856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BCA56-BFF0-425B-9828-C2CCFA13730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1140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8E0EB-4FFD-41F7-ADB9-B8E0B62B73B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9720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DB2B-E8E0-4285-BF59-831E1E51E73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3440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C6FC3-EC19-438B-8CD0-DBBBA3496FC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3443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2C96F5CE-6801-4ECE-A761-10847C7A4A4A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3F19B8FD-662F-4A2B-900F-D8C065DF8D52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5" name="Shape 86"/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tx1"/>
                </a:solidFill>
              </a:rPr>
              <a:t>1</a:t>
            </a:r>
            <a:r>
              <a:rPr lang="en-US" altLang="hu-HU" sz="3600" b="1">
                <a:solidFill>
                  <a:schemeClr val="tx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tx1"/>
                </a:solidFill>
              </a:rPr>
              <a:t>2</a:t>
            </a:r>
            <a:r>
              <a:rPr lang="en-US" altLang="hu-HU" sz="3600" b="1">
                <a:solidFill>
                  <a:schemeClr val="tx1"/>
                </a:solidFill>
              </a:rPr>
              <a:t>Affiliation, address</a:t>
            </a:r>
          </a:p>
        </p:txBody>
      </p:sp>
      <p:sp>
        <p:nvSpPr>
          <p:cNvPr id="3076" name="Shape 87"/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tx1"/>
                </a:solidFill>
              </a:rPr>
              <a:t>Author</a:t>
            </a:r>
            <a:r>
              <a:rPr lang="en-US" altLang="hu-HU" sz="4500" b="1" baseline="30000">
                <a:solidFill>
                  <a:schemeClr val="tx1"/>
                </a:solidFill>
              </a:rPr>
              <a:t>1</a:t>
            </a:r>
            <a:r>
              <a:rPr lang="en-US" altLang="hu-HU" sz="4500" b="1">
                <a:solidFill>
                  <a:schemeClr val="tx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77" name="Shape 88"/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sk-SK" altLang="hu-HU" sz="3000" b="1" dirty="0">
                <a:solidFill>
                  <a:schemeClr val="tx1"/>
                </a:solidFill>
              </a:rPr>
              <a:t>The 20</a:t>
            </a:r>
            <a:r>
              <a:rPr lang="en-US" altLang="hu-HU" sz="3000" b="1" dirty="0" err="1">
                <a:solidFill>
                  <a:schemeClr val="tx1"/>
                </a:solidFill>
              </a:rPr>
              <a:t>th</a:t>
            </a:r>
            <a:r>
              <a:rPr lang="en-US" altLang="hu-HU" sz="3000" b="1" dirty="0">
                <a:solidFill>
                  <a:schemeClr val="tx1"/>
                </a:solidFill>
              </a:rPr>
              <a:t> International Symposium on Applied Informatics and Related Areas</a:t>
            </a:r>
            <a:endParaRPr lang="hu-HU" altLang="hu-HU" sz="3000" b="1" dirty="0">
              <a:solidFill>
                <a:schemeClr val="tx1"/>
              </a:solidFill>
            </a:endParaRP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3000" b="1" dirty="0">
                <a:solidFill>
                  <a:schemeClr val="tx1"/>
                </a:solidFill>
              </a:rPr>
              <a:t>November </a:t>
            </a:r>
            <a:r>
              <a:rPr lang="en-US" altLang="hu-HU" sz="3000" b="1" dirty="0">
                <a:solidFill>
                  <a:schemeClr val="tx1"/>
                </a:solidFill>
              </a:rPr>
              <a:t>1</a:t>
            </a:r>
            <a:r>
              <a:rPr lang="hu-HU" altLang="hu-HU" sz="3000" b="1" dirty="0">
                <a:solidFill>
                  <a:schemeClr val="tx1"/>
                </a:solidFill>
              </a:rPr>
              <a:t>3, 20</a:t>
            </a:r>
            <a:r>
              <a:rPr lang="en-US" altLang="hu-HU" sz="3000" b="1" dirty="0">
                <a:solidFill>
                  <a:schemeClr val="tx1"/>
                </a:solidFill>
              </a:rPr>
              <a:t>2</a:t>
            </a:r>
            <a:r>
              <a:rPr lang="hu-HU" altLang="hu-HU" sz="3000" b="1">
                <a:solidFill>
                  <a:schemeClr val="tx1"/>
                </a:solidFill>
              </a:rPr>
              <a:t>5, </a:t>
            </a:r>
            <a:r>
              <a:rPr lang="en-US" altLang="hu-HU" sz="3000" b="1" dirty="0" err="1">
                <a:solidFill>
                  <a:schemeClr val="tx1"/>
                </a:solidFill>
              </a:rPr>
              <a:t>Óbuda</a:t>
            </a:r>
            <a:r>
              <a:rPr lang="en-US" altLang="hu-HU" sz="3000" b="1" dirty="0">
                <a:solidFill>
                  <a:schemeClr val="tx1"/>
                </a:solidFill>
              </a:rPr>
              <a:t> University, </a:t>
            </a:r>
            <a:r>
              <a:rPr lang="hu-HU" altLang="hu-HU" sz="3000" b="1" dirty="0">
                <a:solidFill>
                  <a:schemeClr val="tx1"/>
                </a:solidFill>
              </a:rPr>
              <a:t>Hungary</a:t>
            </a:r>
            <a:r>
              <a:rPr lang="en-US" altLang="hu-HU" sz="3000" b="1" dirty="0">
                <a:solidFill>
                  <a:schemeClr val="tx1"/>
                </a:solidFill>
              </a:rPr>
              <a:t> – Campus of Alba Regia Technical Faculty</a:t>
            </a:r>
          </a:p>
        </p:txBody>
      </p:sp>
      <p:sp>
        <p:nvSpPr>
          <p:cNvPr id="3078" name="Shape 89"/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</a:t>
            </a:r>
            <a:r>
              <a:rPr lang="hu-HU" altLang="hu-HU" sz="6000" b="1" dirty="0">
                <a:solidFill>
                  <a:schemeClr val="bg1"/>
                </a:solidFill>
              </a:rPr>
              <a:t>AIS</a:t>
            </a:r>
            <a:r>
              <a:rPr lang="en-US" altLang="hu-HU" sz="6000" b="1" dirty="0">
                <a:solidFill>
                  <a:schemeClr val="bg1"/>
                </a:solidFill>
              </a:rPr>
              <a:t> </a:t>
            </a:r>
            <a:r>
              <a:rPr lang="hu-HU" altLang="hu-HU" sz="6000" b="1" dirty="0">
                <a:solidFill>
                  <a:schemeClr val="bg1"/>
                </a:solidFill>
              </a:rPr>
              <a:t>2025</a:t>
            </a:r>
            <a:endParaRPr lang="en-US" altLang="hu-HU" sz="6000" b="1" dirty="0">
              <a:solidFill>
                <a:schemeClr val="bg1"/>
              </a:solidFill>
            </a:endParaRPr>
          </a:p>
        </p:txBody>
      </p:sp>
      <p:sp>
        <p:nvSpPr>
          <p:cNvPr id="3080" name="Shape 92"/>
          <p:cNvSpPr txBox="1">
            <a:spLocks noChangeArrowheads="1"/>
          </p:cNvSpPr>
          <p:nvPr/>
        </p:nvSpPr>
        <p:spPr bwMode="auto">
          <a:xfrm>
            <a:off x="0" y="13811249"/>
            <a:ext cx="25923875" cy="9255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400" b="1" dirty="0">
                <a:solidFill>
                  <a:schemeClr val="bg1"/>
                </a:solidFill>
              </a:rPr>
              <a:t>Morbi dolor </a:t>
            </a:r>
            <a:r>
              <a:rPr lang="en-US" altLang="hu-HU" sz="5400" b="1" dirty="0" err="1">
                <a:solidFill>
                  <a:schemeClr val="bg1"/>
                </a:solidFill>
              </a:rPr>
              <a:t>nulla</a:t>
            </a:r>
            <a:endParaRPr lang="en-US" altLang="hu-HU" sz="5000" b="1" dirty="0">
              <a:solidFill>
                <a:schemeClr val="bg1"/>
              </a:solidFill>
            </a:endParaRPr>
          </a:p>
        </p:txBody>
      </p:sp>
      <p:pic>
        <p:nvPicPr>
          <p:cNvPr id="3081" name="Shape 9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0080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Shape 96"/>
          <p:cNvSpPr txBox="1">
            <a:spLocks noChangeArrowheads="1"/>
          </p:cNvSpPr>
          <p:nvPr/>
        </p:nvSpPr>
        <p:spPr bwMode="auto">
          <a:xfrm>
            <a:off x="274638" y="22634576"/>
            <a:ext cx="12430125" cy="8715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3" name="Shape 97"/>
          <p:cNvSpPr txBox="1">
            <a:spLocks noChangeArrowheads="1"/>
          </p:cNvSpPr>
          <p:nvPr/>
        </p:nvSpPr>
        <p:spPr bwMode="auto">
          <a:xfrm>
            <a:off x="19169063" y="43570525"/>
            <a:ext cx="6756400" cy="6461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dirty="0">
                <a:solidFill>
                  <a:schemeClr val="bg1"/>
                </a:solidFill>
              </a:rPr>
              <a:t>Add sponsor logo if you want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0A00AC44-6380-4DF3-A86C-3F9AF330849E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5" name="Shape 102"/>
          <p:cNvSpPr txBox="1">
            <a:spLocks noChangeArrowheads="1"/>
          </p:cNvSpPr>
          <p:nvPr/>
        </p:nvSpPr>
        <p:spPr bwMode="auto">
          <a:xfrm>
            <a:off x="0" y="34136013"/>
            <a:ext cx="25923875" cy="9921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BF8AF278-D46D-4CA8-A0B0-B739A9D588B1}"/>
              </a:ext>
            </a:extLst>
          </p:cNvPr>
          <p:cNvSpPr/>
          <p:nvPr/>
        </p:nvSpPr>
        <p:spPr>
          <a:xfrm>
            <a:off x="13191123" y="22640925"/>
            <a:ext cx="12430125" cy="1117123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88" name="Shape 9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673" y="24198263"/>
            <a:ext cx="11088688" cy="8420100"/>
          </a:xfrm>
          <a:prstGeom prst="rect">
            <a:avLst/>
          </a:prstGeom>
          <a:solidFill>
            <a:srgbClr val="0080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Shape 96"/>
          <p:cNvSpPr txBox="1">
            <a:spLocks noChangeArrowheads="1"/>
          </p:cNvSpPr>
          <p:nvPr/>
        </p:nvSpPr>
        <p:spPr bwMode="auto">
          <a:xfrm>
            <a:off x="13191124" y="22643395"/>
            <a:ext cx="12460288" cy="8715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 dirty="0" err="1">
                <a:solidFill>
                  <a:schemeClr val="bg1"/>
                </a:solidFill>
              </a:rPr>
              <a:t>Dignissim</a:t>
            </a:r>
            <a:r>
              <a:rPr lang="hu-HU" altLang="hu-HU" sz="5000" b="1" dirty="0">
                <a:solidFill>
                  <a:schemeClr val="bg1"/>
                </a:solidFill>
              </a:rPr>
              <a:t> </a:t>
            </a:r>
            <a:r>
              <a:rPr lang="hu-HU" altLang="hu-HU" sz="5000" b="1" dirty="0" err="1">
                <a:solidFill>
                  <a:schemeClr val="bg1"/>
                </a:solidFill>
              </a:rPr>
              <a:t>rutrum</a:t>
            </a:r>
            <a:endParaRPr lang="en-US" altLang="hu-HU" sz="5000" b="1" dirty="0">
              <a:solidFill>
                <a:schemeClr val="bg1"/>
              </a:solidFill>
            </a:endParaRPr>
          </a:p>
        </p:txBody>
      </p:sp>
      <p:sp>
        <p:nvSpPr>
          <p:cNvPr id="3091" name="Shape 102"/>
          <p:cNvSpPr txBox="1">
            <a:spLocks noChangeArrowheads="1"/>
          </p:cNvSpPr>
          <p:nvPr/>
        </p:nvSpPr>
        <p:spPr bwMode="auto">
          <a:xfrm>
            <a:off x="304800" y="35452049"/>
            <a:ext cx="25314275" cy="6924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>
                <a:solidFill>
                  <a:schemeClr val="tx1"/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Ut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libero,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Cras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gravida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vel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Aenean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Donec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Duis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2" name="Shape 92"/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>
                <a:solidFill>
                  <a:schemeClr val="tx1"/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Ut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libero,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Cras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gravida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vel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Aenean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Donec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Duis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4" name="Shape 92"/>
          <p:cNvSpPr txBox="1">
            <a:spLocks noChangeArrowheads="1"/>
          </p:cNvSpPr>
          <p:nvPr/>
        </p:nvSpPr>
        <p:spPr bwMode="auto">
          <a:xfrm>
            <a:off x="0" y="5275759"/>
            <a:ext cx="25973087" cy="8678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 dirty="0" err="1">
                <a:solidFill>
                  <a:schemeClr val="bg1"/>
                </a:solidFill>
              </a:rPr>
              <a:t>Introduction</a:t>
            </a:r>
            <a:endParaRPr lang="en-US" altLang="hu-HU" sz="5000" dirty="0">
              <a:solidFill>
                <a:schemeClr val="bg1"/>
              </a:solidFill>
            </a:endParaRPr>
          </a:p>
        </p:txBody>
      </p:sp>
      <p:sp>
        <p:nvSpPr>
          <p:cNvPr id="3095" name="Shape 92"/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 err="1">
                <a:solidFill>
                  <a:schemeClr val="tx1"/>
                </a:solidFill>
              </a:rPr>
              <a:t>Lorem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ipsum</a:t>
            </a:r>
            <a:r>
              <a:rPr lang="en-US" altLang="hu-HU" sz="4500" dirty="0">
                <a:solidFill>
                  <a:schemeClr val="tx1"/>
                </a:solidFill>
              </a:rPr>
              <a:t>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vestibulum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</a:t>
            </a:r>
            <a:r>
              <a:rPr lang="en-US" altLang="hu-HU" sz="4500" dirty="0" err="1">
                <a:solidFill>
                  <a:schemeClr val="tx1"/>
                </a:solidFill>
              </a:rPr>
              <a:t>gravida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libero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</a:t>
            </a:r>
            <a:r>
              <a:rPr lang="en-US" altLang="hu-HU" sz="4500" dirty="0" err="1">
                <a:solidFill>
                  <a:schemeClr val="tx1"/>
                </a:solidFill>
              </a:rPr>
              <a:t>Donec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Cras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vestibulum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gravida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vel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Aenean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pulvinar</a:t>
            </a:r>
            <a:r>
              <a:rPr lang="en-US" altLang="hu-HU" sz="4500" dirty="0">
                <a:solidFill>
                  <a:schemeClr val="tx1"/>
                </a:solidFill>
              </a:rPr>
              <a:t>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auctor</a:t>
            </a:r>
            <a:r>
              <a:rPr lang="en-US" altLang="hu-HU" sz="4500" dirty="0">
                <a:solidFill>
                  <a:schemeClr val="tx1"/>
                </a:solidFill>
              </a:rPr>
              <a:t>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Donec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Duis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</a:t>
            </a:r>
            <a:r>
              <a:rPr lang="en-US" altLang="hu-HU" sz="4500" dirty="0" err="1">
                <a:solidFill>
                  <a:schemeClr val="tx1"/>
                </a:solidFill>
              </a:rPr>
              <a:t>Duis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6" name="Shape 96"/>
          <p:cNvSpPr txBox="1">
            <a:spLocks noChangeArrowheads="1"/>
          </p:cNvSpPr>
          <p:nvPr/>
        </p:nvSpPr>
        <p:spPr bwMode="auto">
          <a:xfrm>
            <a:off x="431214" y="32942212"/>
            <a:ext cx="12205285" cy="703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4500">
                <a:solidFill>
                  <a:schemeClr val="tx1"/>
                </a:solidFill>
              </a:rPr>
              <a:t>Fig. 1.</a:t>
            </a:r>
            <a:endParaRPr lang="en-US" altLang="hu-HU" sz="4500">
              <a:solidFill>
                <a:schemeClr val="tx1"/>
              </a:solidFill>
            </a:endParaRPr>
          </a:p>
        </p:txBody>
      </p:sp>
      <p:sp>
        <p:nvSpPr>
          <p:cNvPr id="3097" name="Shape 96"/>
          <p:cNvSpPr txBox="1">
            <a:spLocks noChangeArrowheads="1"/>
          </p:cNvSpPr>
          <p:nvPr/>
        </p:nvSpPr>
        <p:spPr bwMode="auto">
          <a:xfrm>
            <a:off x="13221286" y="32942213"/>
            <a:ext cx="12271375" cy="703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4500">
                <a:solidFill>
                  <a:schemeClr val="tx1"/>
                </a:solidFill>
              </a:rPr>
              <a:t>Fig. 2.</a:t>
            </a:r>
            <a:endParaRPr lang="en-US" altLang="hu-HU" sz="4500">
              <a:solidFill>
                <a:schemeClr val="tx1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21537534" y="44780795"/>
            <a:ext cx="307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AIS</a:t>
            </a:r>
            <a:r>
              <a:rPr lang="en-US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 202</a:t>
            </a:r>
            <a:r>
              <a:rPr lang="hu-HU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5</a:t>
            </a:r>
            <a:endParaRPr lang="sk-SK" sz="5400" b="1" cap="none" spc="0" dirty="0">
              <a:ln w="22225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576</Words>
  <Application>Microsoft Office PowerPoint</Application>
  <PresentationFormat>Egyéni</PresentationFormat>
  <Paragraphs>18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AIS 2020</dc:creator>
  <cp:lastModifiedBy>Dobos Dániel</cp:lastModifiedBy>
  <cp:revision>37</cp:revision>
  <dcterms:modified xsi:type="dcterms:W3CDTF">2025-02-24T07:36:32Z</dcterms:modified>
</cp:coreProperties>
</file>