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25923875" cy="46085125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4515">
          <p15:clr>
            <a:srgbClr val="A4A3A4"/>
          </p15:clr>
        </p15:guide>
        <p15:guide id="2" pos="81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A5"/>
    <a:srgbClr val="956788"/>
    <a:srgbClr val="834C78"/>
    <a:srgbClr val="E07C51"/>
    <a:srgbClr val="E27C51"/>
    <a:srgbClr val="DB5015"/>
    <a:srgbClr val="1D5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" d="100"/>
          <a:sy n="16" d="100"/>
        </p:scale>
        <p:origin x="3522" y="78"/>
      </p:cViewPr>
      <p:guideLst>
        <p:guide orient="horz" pos="14515"/>
        <p:guide pos="816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őné Dr. Csuka Ildikó" userId="f9874919-a256-4a0c-b469-1750f269f178" providerId="ADAL" clId="{6A5353BB-3341-4207-A832-2D59DEAD3C15}"/>
    <pc:docChg chg="modSld">
      <pc:chgData name="Petőné Dr. Csuka Ildikó" userId="f9874919-a256-4a0c-b469-1750f269f178" providerId="ADAL" clId="{6A5353BB-3341-4207-A832-2D59DEAD3C15}" dt="2025-11-06T06:18:31.496" v="21" actId="20577"/>
      <pc:docMkLst>
        <pc:docMk/>
      </pc:docMkLst>
      <pc:sldChg chg="modSp mod">
        <pc:chgData name="Petőné Dr. Csuka Ildikó" userId="f9874919-a256-4a0c-b469-1750f269f178" providerId="ADAL" clId="{6A5353BB-3341-4207-A832-2D59DEAD3C15}" dt="2025-11-06T06:18:31.496" v="21" actId="20577"/>
        <pc:sldMkLst>
          <pc:docMk/>
          <pc:sldMk cId="0" sldId="256"/>
        </pc:sldMkLst>
        <pc:spChg chg="mod">
          <ac:chgData name="Petőné Dr. Csuka Ildikó" userId="f9874919-a256-4a0c-b469-1750f269f178" providerId="ADAL" clId="{6A5353BB-3341-4207-A832-2D59DEAD3C15}" dt="2025-11-06T06:18:31.496" v="21" actId="20577"/>
          <ac:spMkLst>
            <pc:docMk/>
            <pc:sldMk cId="0" sldId="256"/>
            <ac:spMk id="307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hap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" name="Shape 4">
            <a:extLst>
              <a:ext uri="{FF2B5EF4-FFF2-40B4-BE49-F238E27FC236}">
                <a16:creationId xmlns:a16="http://schemas.microsoft.com/office/drawing/2014/main" id="{CD5700CE-7DED-4C0F-BB96-CFBE12B118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pPr lvl="0"/>
            <a:endParaRPr noProof="0"/>
          </a:p>
        </p:txBody>
      </p:sp>
    </p:spTree>
    <p:extLst>
      <p:ext uri="{BB962C8B-B14F-4D97-AF65-F5344CB8AC3E}">
        <p14:creationId xmlns:p14="http://schemas.microsoft.com/office/powerpoint/2010/main" val="2546875328"/>
      </p:ext>
    </p:extLst>
  </p:cSld>
  <p:clrMap bg1="lt1" tx1="dk1" bg2="dk2" tx2="lt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ape 81"/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ctr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hu-HU" altLang="hu-HU"/>
          </a:p>
        </p:txBody>
      </p:sp>
      <p:sp>
        <p:nvSpPr>
          <p:cNvPr id="4099" name="Shape 82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noFill/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Címdia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944291" y="14316262"/>
            <a:ext cx="22035294" cy="987843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3888580" y="26114904"/>
            <a:ext cx="18146713" cy="1177731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28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ctr" rtl="0">
              <a:spcBef>
                <a:spcPts val="25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ctr" rtl="0">
              <a:spcBef>
                <a:spcPts val="21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0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ctr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ctr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76BB6-6F99-41A5-8E69-DECD16B4F107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744806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zakaszfejléc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2047807" y="29613962"/>
            <a:ext cx="22035294" cy="9153018"/>
          </a:xfrm>
          <a:prstGeom prst="rect">
            <a:avLst/>
          </a:prstGeom>
          <a:noFill/>
          <a:ln>
            <a:noFill/>
          </a:ln>
        </p:spPr>
        <p:txBody>
          <a:bodyPr anchor="t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2047807" y="19532845"/>
            <a:ext cx="22035294" cy="10081118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6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8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144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7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2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2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B4090-D960-4DB3-8957-36C6D6EEC5CC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881567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Cím és tartalom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1296987" y="10753725"/>
            <a:ext cx="23331487" cy="3041332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2CE2C-763D-4E74-ACFA-81927BCE9424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619582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Függőleges cím és szöveg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 rot="5400000">
            <a:off x="-70560312" y="136255009"/>
            <a:ext cx="264232040" cy="1653547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 rot="5400000">
            <a:off x="-103849545" y="119933320"/>
            <a:ext cx="264232040" cy="491788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C53BA-0A63-4C83-A2D9-99560DB99A42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211204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Cím és függőleges szöveg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 rot="5400000">
            <a:off x="-2243933" y="14294644"/>
            <a:ext cx="30413326" cy="2333148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9345C-90D7-4C38-829A-BEDD2C62EA27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473983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Kép képaláírással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5081260" y="32259587"/>
            <a:ext cx="15554324" cy="380842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>
            <a:spLocks noGrp="1"/>
          </p:cNvSpPr>
          <p:nvPr>
            <p:ph type="pic" idx="2"/>
          </p:nvPr>
        </p:nvSpPr>
        <p:spPr>
          <a:xfrm>
            <a:off x="5081260" y="4117791"/>
            <a:ext cx="15554324" cy="27651074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endParaRPr noProof="0">
              <a:sym typeface="Calibri"/>
            </a:endParaRPr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5081260" y="36068012"/>
            <a:ext cx="15554324" cy="540859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12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7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71CEA-A1D3-4BB2-8A4F-2B7B93BC45DF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802518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Tartalomrész képaláírással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296195" y="1834871"/>
            <a:ext cx="8528775" cy="7808868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10135514" y="1834888"/>
            <a:ext cx="14492165" cy="3933237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1296195" y="9643756"/>
            <a:ext cx="8528775" cy="3152350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12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7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9CC3E-81B6-4B0C-82CA-BE71080697CD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708566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Üres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BCA56-BFF0-425B-9828-C2CCFA13730C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711401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Csak cím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8E0EB-4FFD-41F7-ADB9-B8E0B62B73B8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497202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Összehasonlítá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1296194" y="1845541"/>
            <a:ext cx="23331487" cy="768085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1296194" y="10315817"/>
            <a:ext cx="11454214" cy="42991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8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1296194" y="14614957"/>
            <a:ext cx="11454214" cy="2655228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855663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712787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512762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69913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81025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81941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81527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81113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80704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3"/>
          </p:nvPr>
        </p:nvSpPr>
        <p:spPr>
          <a:xfrm>
            <a:off x="13168975" y="10315817"/>
            <a:ext cx="11458713" cy="42991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8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4"/>
          </p:nvPr>
        </p:nvSpPr>
        <p:spPr>
          <a:xfrm>
            <a:off x="13168975" y="14614957"/>
            <a:ext cx="11458713" cy="2655228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855663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712787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512762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69913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81025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81941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81527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81113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80704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8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9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6DB2B-E8E0-4285-BF59-831E1E51E737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734401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 tartalomrész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3677051" y="72264043"/>
            <a:ext cx="32854911" cy="2043747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741363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598487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455612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12763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23875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24791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24377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23963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23554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2"/>
          </p:nvPr>
        </p:nvSpPr>
        <p:spPr>
          <a:xfrm>
            <a:off x="36964028" y="72264043"/>
            <a:ext cx="32859409" cy="2043747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741363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598487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455612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12763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23875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24791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24377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23963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23554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7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C6FC3-EC19-438B-8CD0-DBBBA3496FC9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43443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6"/>
          <p:cNvSpPr txBox="1">
            <a:spLocks noGrp="1"/>
          </p:cNvSpPr>
          <p:nvPr>
            <p:ph type="title"/>
          </p:nvPr>
        </p:nvSpPr>
        <p:spPr bwMode="auto">
          <a:xfrm>
            <a:off x="1296988" y="1846263"/>
            <a:ext cx="23331487" cy="768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hu-HU" altLang="hu-HU">
              <a:sym typeface="Arial" panose="020B0604020202020204" pitchFamily="34" charset="0"/>
            </a:endParaRPr>
          </a:p>
        </p:txBody>
      </p:sp>
      <p:sp>
        <p:nvSpPr>
          <p:cNvPr id="1027" name="Shape 7"/>
          <p:cNvSpPr txBox="1">
            <a:spLocks noGrp="1"/>
          </p:cNvSpPr>
          <p:nvPr>
            <p:ph type="body" idx="1"/>
          </p:nvPr>
        </p:nvSpPr>
        <p:spPr bwMode="auto">
          <a:xfrm>
            <a:off x="1296988" y="10753725"/>
            <a:ext cx="23331487" cy="304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hu-HU" altLang="hu-HU">
              <a:sym typeface="Arial" panose="020B0604020202020204" pitchFamily="34" charset="0"/>
            </a:endParaRPr>
          </a:p>
        </p:txBody>
      </p:sp>
      <p:sp>
        <p:nvSpPr>
          <p:cNvPr id="1028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0"/>
          </p:nvPr>
        </p:nvSpPr>
        <p:spPr bwMode="auto">
          <a:xfrm>
            <a:off x="1296988" y="42714863"/>
            <a:ext cx="6048375" cy="245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5400">
                <a:solidFill>
                  <a:srgbClr val="898989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029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1"/>
          </p:nvPr>
        </p:nvSpPr>
        <p:spPr bwMode="auto">
          <a:xfrm>
            <a:off x="8856663" y="42714863"/>
            <a:ext cx="8210550" cy="245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1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030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 bwMode="auto">
          <a:xfrm>
            <a:off x="18578513" y="42714863"/>
            <a:ext cx="6048375" cy="245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1375" tIns="205700" rIns="411375" bIns="2057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898989"/>
              </a:buClr>
              <a:buSzPct val="25000"/>
              <a:buFont typeface="Calibri" panose="020F0502020204030204" pitchFamily="34" charset="0"/>
              <a:buNone/>
              <a:defRPr sz="5400">
                <a:solidFill>
                  <a:srgbClr val="898989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fld id="{2C96F5CE-6801-4ECE-A761-10847C7A4A4A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3F19B8FD-662F-4A2B-900F-D8C065DF8D52}"/>
              </a:ext>
            </a:extLst>
          </p:cNvPr>
          <p:cNvSpPr/>
          <p:nvPr/>
        </p:nvSpPr>
        <p:spPr>
          <a:xfrm>
            <a:off x="274638" y="22640925"/>
            <a:ext cx="12430125" cy="11171238"/>
          </a:xfrm>
          <a:prstGeom prst="rect">
            <a:avLst/>
          </a:prstGeom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5" tIns="45700" rIns="91425" bIns="457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pPr>
            <a:endParaRPr sz="8100" kern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5" name="Shape 86"/>
          <p:cNvSpPr txBox="1">
            <a:spLocks noChangeArrowheads="1"/>
          </p:cNvSpPr>
          <p:nvPr/>
        </p:nvSpPr>
        <p:spPr bwMode="auto">
          <a:xfrm>
            <a:off x="0" y="2168525"/>
            <a:ext cx="25923875" cy="1366838"/>
          </a:xfrm>
          <a:prstGeom prst="rect">
            <a:avLst/>
          </a:prstGeom>
          <a:noFill/>
          <a:ln>
            <a:noFill/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3600" b="1" baseline="30000">
                <a:solidFill>
                  <a:schemeClr val="tx1"/>
                </a:solidFill>
              </a:rPr>
              <a:t>1</a:t>
            </a:r>
            <a:r>
              <a:rPr lang="en-US" altLang="hu-HU" sz="3600" b="1">
                <a:solidFill>
                  <a:schemeClr val="tx1"/>
                </a:solidFill>
              </a:rPr>
              <a:t>Affiliation, address</a:t>
            </a:r>
          </a:p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3600" b="1" baseline="30000">
                <a:solidFill>
                  <a:schemeClr val="tx1"/>
                </a:solidFill>
              </a:rPr>
              <a:t>2</a:t>
            </a:r>
            <a:r>
              <a:rPr lang="en-US" altLang="hu-HU" sz="3600" b="1">
                <a:solidFill>
                  <a:schemeClr val="tx1"/>
                </a:solidFill>
              </a:rPr>
              <a:t>Affiliation, address</a:t>
            </a:r>
          </a:p>
        </p:txBody>
      </p:sp>
      <p:sp>
        <p:nvSpPr>
          <p:cNvPr id="3076" name="Shape 87"/>
          <p:cNvSpPr txBox="1">
            <a:spLocks noChangeArrowheads="1"/>
          </p:cNvSpPr>
          <p:nvPr/>
        </p:nvSpPr>
        <p:spPr bwMode="auto">
          <a:xfrm>
            <a:off x="0" y="1152525"/>
            <a:ext cx="25923875" cy="1016000"/>
          </a:xfrm>
          <a:prstGeom prst="rect">
            <a:avLst/>
          </a:prstGeom>
          <a:noFill/>
          <a:ln>
            <a:noFill/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4500" b="1">
                <a:solidFill>
                  <a:schemeClr val="tx1"/>
                </a:solidFill>
              </a:rPr>
              <a:t>Author</a:t>
            </a:r>
            <a:r>
              <a:rPr lang="en-US" altLang="hu-HU" sz="4500" b="1" baseline="30000">
                <a:solidFill>
                  <a:schemeClr val="tx1"/>
                </a:solidFill>
              </a:rPr>
              <a:t>1</a:t>
            </a:r>
            <a:r>
              <a:rPr lang="en-US" altLang="hu-HU" sz="4500" b="1">
                <a:solidFill>
                  <a:schemeClr val="tx1"/>
                </a:solidFill>
              </a:rPr>
              <a:t> and Author</a:t>
            </a:r>
            <a:r>
              <a:rPr lang="en-US" altLang="hu-HU" sz="4500" b="1" baseline="300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077" name="Shape 88"/>
          <p:cNvSpPr txBox="1">
            <a:spLocks noChangeArrowheads="1"/>
          </p:cNvSpPr>
          <p:nvPr/>
        </p:nvSpPr>
        <p:spPr bwMode="auto">
          <a:xfrm>
            <a:off x="0" y="3535363"/>
            <a:ext cx="25923875" cy="1335087"/>
          </a:xfrm>
          <a:prstGeom prst="rect">
            <a:avLst/>
          </a:prstGeom>
          <a:noFill/>
          <a:ln>
            <a:noFill/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</a:pPr>
            <a:r>
              <a:rPr lang="sk-SK" altLang="hu-HU" sz="3000" b="1" dirty="0">
                <a:solidFill>
                  <a:schemeClr val="tx1"/>
                </a:solidFill>
              </a:rPr>
              <a:t>The 20</a:t>
            </a:r>
            <a:r>
              <a:rPr lang="en-US" altLang="hu-HU" sz="3000" b="1" dirty="0" err="1">
                <a:solidFill>
                  <a:schemeClr val="tx1"/>
                </a:solidFill>
              </a:rPr>
              <a:t>th</a:t>
            </a:r>
            <a:r>
              <a:rPr lang="en-US" altLang="hu-HU" sz="3000" b="1" dirty="0">
                <a:solidFill>
                  <a:schemeClr val="tx1"/>
                </a:solidFill>
              </a:rPr>
              <a:t> International Symposium on Applied Informatics and Related Areas</a:t>
            </a:r>
            <a:endParaRPr lang="hu-HU" altLang="hu-HU" sz="3000" b="1" dirty="0">
              <a:solidFill>
                <a:schemeClr val="tx1"/>
              </a:solidFill>
            </a:endParaRPr>
          </a:p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</a:pPr>
            <a:r>
              <a:rPr lang="hu-HU" altLang="hu-HU" sz="3000" b="1" dirty="0">
                <a:solidFill>
                  <a:schemeClr val="tx1"/>
                </a:solidFill>
              </a:rPr>
              <a:t>November </a:t>
            </a:r>
            <a:r>
              <a:rPr lang="en-US" altLang="hu-HU" sz="3000" b="1" dirty="0">
                <a:solidFill>
                  <a:schemeClr val="tx1"/>
                </a:solidFill>
              </a:rPr>
              <a:t>1</a:t>
            </a:r>
            <a:r>
              <a:rPr lang="hu-HU" altLang="hu-HU" sz="3000" b="1" dirty="0">
                <a:solidFill>
                  <a:schemeClr val="tx1"/>
                </a:solidFill>
              </a:rPr>
              <a:t>3, 20</a:t>
            </a:r>
            <a:r>
              <a:rPr lang="en-US" altLang="hu-HU" sz="3000" b="1" dirty="0">
                <a:solidFill>
                  <a:schemeClr val="tx1"/>
                </a:solidFill>
              </a:rPr>
              <a:t>2</a:t>
            </a:r>
            <a:r>
              <a:rPr lang="hu-HU" altLang="hu-HU" sz="3000" b="1" dirty="0">
                <a:solidFill>
                  <a:schemeClr val="tx1"/>
                </a:solidFill>
              </a:rPr>
              <a:t>5, O</a:t>
            </a:r>
            <a:r>
              <a:rPr lang="en-US" altLang="hu-HU" sz="3000" b="1" dirty="0" err="1">
                <a:solidFill>
                  <a:schemeClr val="tx1"/>
                </a:solidFill>
              </a:rPr>
              <a:t>buda</a:t>
            </a:r>
            <a:r>
              <a:rPr lang="en-US" altLang="hu-HU" sz="3000" b="1" dirty="0">
                <a:solidFill>
                  <a:schemeClr val="tx1"/>
                </a:solidFill>
              </a:rPr>
              <a:t> University, </a:t>
            </a:r>
            <a:r>
              <a:rPr lang="hu-HU" altLang="hu-HU" sz="3000" b="1" dirty="0">
                <a:solidFill>
                  <a:schemeClr val="tx1"/>
                </a:solidFill>
              </a:rPr>
              <a:t>Hungary</a:t>
            </a:r>
            <a:r>
              <a:rPr lang="en-US" altLang="hu-HU" sz="3000" b="1" dirty="0">
                <a:solidFill>
                  <a:schemeClr val="tx1"/>
                </a:solidFill>
              </a:rPr>
              <a:t> – Campus of Alba </a:t>
            </a:r>
            <a:r>
              <a:rPr lang="hu-HU" altLang="hu-HU" sz="3000" b="1" dirty="0" err="1">
                <a:solidFill>
                  <a:schemeClr val="tx1"/>
                </a:solidFill>
              </a:rPr>
              <a:t>Regia</a:t>
            </a:r>
            <a:r>
              <a:rPr lang="en-US" altLang="hu-HU" sz="3000" b="1" dirty="0">
                <a:solidFill>
                  <a:schemeClr val="tx1"/>
                </a:solidFill>
              </a:rPr>
              <a:t> Faculty</a:t>
            </a:r>
          </a:p>
        </p:txBody>
      </p:sp>
      <p:sp>
        <p:nvSpPr>
          <p:cNvPr id="3078" name="Shape 89"/>
          <p:cNvSpPr txBox="1">
            <a:spLocks noChangeArrowheads="1"/>
          </p:cNvSpPr>
          <p:nvPr/>
        </p:nvSpPr>
        <p:spPr bwMode="auto">
          <a:xfrm>
            <a:off x="0" y="0"/>
            <a:ext cx="25923875" cy="118586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6000" b="1" dirty="0">
                <a:solidFill>
                  <a:schemeClr val="bg1"/>
                </a:solidFill>
              </a:rPr>
              <a:t>The title of the poster on </a:t>
            </a:r>
            <a:r>
              <a:rPr lang="hu-HU" altLang="hu-HU" sz="6000" b="1" dirty="0">
                <a:solidFill>
                  <a:schemeClr val="bg1"/>
                </a:solidFill>
              </a:rPr>
              <a:t>AIS</a:t>
            </a:r>
            <a:r>
              <a:rPr lang="en-US" altLang="hu-HU" sz="6000" b="1" dirty="0">
                <a:solidFill>
                  <a:schemeClr val="bg1"/>
                </a:solidFill>
              </a:rPr>
              <a:t> </a:t>
            </a:r>
            <a:r>
              <a:rPr lang="hu-HU" altLang="hu-HU" sz="6000" b="1" dirty="0">
                <a:solidFill>
                  <a:schemeClr val="bg1"/>
                </a:solidFill>
              </a:rPr>
              <a:t>2025</a:t>
            </a:r>
            <a:endParaRPr lang="en-US" altLang="hu-HU" sz="6000" b="1" dirty="0">
              <a:solidFill>
                <a:schemeClr val="bg1"/>
              </a:solidFill>
            </a:endParaRPr>
          </a:p>
        </p:txBody>
      </p:sp>
      <p:sp>
        <p:nvSpPr>
          <p:cNvPr id="3080" name="Shape 92"/>
          <p:cNvSpPr txBox="1">
            <a:spLocks noChangeArrowheads="1"/>
          </p:cNvSpPr>
          <p:nvPr/>
        </p:nvSpPr>
        <p:spPr bwMode="auto">
          <a:xfrm>
            <a:off x="0" y="13811249"/>
            <a:ext cx="25923875" cy="92551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5400" b="1" dirty="0">
                <a:solidFill>
                  <a:schemeClr val="bg1"/>
                </a:solidFill>
              </a:rPr>
              <a:t>Morbi dolor </a:t>
            </a:r>
            <a:r>
              <a:rPr lang="en-US" altLang="hu-HU" sz="5400" b="1" dirty="0" err="1">
                <a:solidFill>
                  <a:schemeClr val="bg1"/>
                </a:solidFill>
              </a:rPr>
              <a:t>nulla</a:t>
            </a:r>
            <a:endParaRPr lang="en-US" altLang="hu-HU" sz="5000" b="1" dirty="0">
              <a:solidFill>
                <a:schemeClr val="bg1"/>
              </a:solidFill>
            </a:endParaRPr>
          </a:p>
        </p:txBody>
      </p:sp>
      <p:pic>
        <p:nvPicPr>
          <p:cNvPr id="3081" name="Shape 95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88" y="24274463"/>
            <a:ext cx="11088687" cy="8420100"/>
          </a:xfrm>
          <a:prstGeom prst="rect">
            <a:avLst/>
          </a:prstGeom>
          <a:solidFill>
            <a:srgbClr val="0080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Shape 96"/>
          <p:cNvSpPr txBox="1">
            <a:spLocks noChangeArrowheads="1"/>
          </p:cNvSpPr>
          <p:nvPr/>
        </p:nvSpPr>
        <p:spPr bwMode="auto">
          <a:xfrm>
            <a:off x="274638" y="22634576"/>
            <a:ext cx="12430125" cy="87153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5000" b="1" dirty="0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101" name="Shape 101">
            <a:extLst>
              <a:ext uri="{FF2B5EF4-FFF2-40B4-BE49-F238E27FC236}">
                <a16:creationId xmlns:a16="http://schemas.microsoft.com/office/drawing/2014/main" id="{0A00AC44-6380-4DF3-A86C-3F9AF330849E}"/>
              </a:ext>
            </a:extLst>
          </p:cNvPr>
          <p:cNvSpPr txBox="1"/>
          <p:nvPr/>
        </p:nvSpPr>
        <p:spPr>
          <a:xfrm>
            <a:off x="304800" y="34136013"/>
            <a:ext cx="25314275" cy="79470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lIns="91425" tIns="45700" rIns="91425" bIns="457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pPr>
            <a:endParaRPr sz="8100" kern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5" name="Shape 102"/>
          <p:cNvSpPr txBox="1">
            <a:spLocks noChangeArrowheads="1"/>
          </p:cNvSpPr>
          <p:nvPr/>
        </p:nvSpPr>
        <p:spPr bwMode="auto">
          <a:xfrm>
            <a:off x="0" y="34136013"/>
            <a:ext cx="25923875" cy="9921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5000" b="1">
                <a:solidFill>
                  <a:schemeClr val="bg1"/>
                </a:solidFill>
              </a:rPr>
              <a:t>Conclusion</a:t>
            </a:r>
          </a:p>
        </p:txBody>
      </p:sp>
      <p:sp>
        <p:nvSpPr>
          <p:cNvPr id="29" name="Shape 84">
            <a:extLst>
              <a:ext uri="{FF2B5EF4-FFF2-40B4-BE49-F238E27FC236}">
                <a16:creationId xmlns:a16="http://schemas.microsoft.com/office/drawing/2014/main" id="{BF8AF278-D46D-4CA8-A0B0-B739A9D588B1}"/>
              </a:ext>
            </a:extLst>
          </p:cNvPr>
          <p:cNvSpPr/>
          <p:nvPr/>
        </p:nvSpPr>
        <p:spPr>
          <a:xfrm>
            <a:off x="13191123" y="22640925"/>
            <a:ext cx="12430125" cy="11171238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>
                <a:lumMod val="75000"/>
              </a:schemeClr>
            </a:solidFill>
          </a:ln>
          <a:effectLst/>
        </p:spPr>
        <p:txBody>
          <a:bodyPr lIns="91425" tIns="45700" rIns="91425" bIns="457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pPr>
            <a:endParaRPr sz="8100" kern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88" name="Shape 95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81673" y="24198263"/>
            <a:ext cx="11088688" cy="8420100"/>
          </a:xfrm>
          <a:prstGeom prst="rect">
            <a:avLst/>
          </a:prstGeom>
          <a:solidFill>
            <a:srgbClr val="0080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9" name="Shape 96"/>
          <p:cNvSpPr txBox="1">
            <a:spLocks noChangeArrowheads="1"/>
          </p:cNvSpPr>
          <p:nvPr/>
        </p:nvSpPr>
        <p:spPr bwMode="auto">
          <a:xfrm>
            <a:off x="13191124" y="22643395"/>
            <a:ext cx="12460288" cy="87153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hu-HU" altLang="hu-HU" sz="5000" b="1" dirty="0" err="1">
                <a:solidFill>
                  <a:schemeClr val="bg1"/>
                </a:solidFill>
              </a:rPr>
              <a:t>Dignissim</a:t>
            </a:r>
            <a:r>
              <a:rPr lang="hu-HU" altLang="hu-HU" sz="5000" b="1" dirty="0">
                <a:solidFill>
                  <a:schemeClr val="bg1"/>
                </a:solidFill>
              </a:rPr>
              <a:t> </a:t>
            </a:r>
            <a:r>
              <a:rPr lang="hu-HU" altLang="hu-HU" sz="5000" b="1" dirty="0" err="1">
                <a:solidFill>
                  <a:schemeClr val="bg1"/>
                </a:solidFill>
              </a:rPr>
              <a:t>rutrum</a:t>
            </a:r>
            <a:endParaRPr lang="en-US" altLang="hu-HU" sz="5000" b="1" dirty="0">
              <a:solidFill>
                <a:schemeClr val="bg1"/>
              </a:solidFill>
            </a:endParaRPr>
          </a:p>
        </p:txBody>
      </p:sp>
      <p:sp>
        <p:nvSpPr>
          <p:cNvPr id="3091" name="Shape 102"/>
          <p:cNvSpPr txBox="1">
            <a:spLocks noChangeArrowheads="1"/>
          </p:cNvSpPr>
          <p:nvPr/>
        </p:nvSpPr>
        <p:spPr bwMode="auto">
          <a:xfrm>
            <a:off x="304800" y="35452049"/>
            <a:ext cx="25314275" cy="6924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4500" dirty="0">
                <a:solidFill>
                  <a:schemeClr val="tx1"/>
                </a:solidFill>
              </a:rPr>
              <a:t>Lorem ipsum dolor sit </a:t>
            </a:r>
            <a:r>
              <a:rPr lang="en-US" altLang="hu-HU" sz="4500" dirty="0" err="1">
                <a:solidFill>
                  <a:schemeClr val="tx1"/>
                </a:solidFill>
              </a:rPr>
              <a:t>amet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consectetuer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adipiscing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elit</a:t>
            </a:r>
            <a:r>
              <a:rPr lang="en-US" altLang="hu-HU" sz="4500" dirty="0">
                <a:solidFill>
                  <a:schemeClr val="tx1"/>
                </a:solidFill>
              </a:rPr>
              <a:t>. Ut </a:t>
            </a:r>
            <a:r>
              <a:rPr lang="en-US" altLang="hu-HU" sz="4500" dirty="0" err="1">
                <a:solidFill>
                  <a:schemeClr val="tx1"/>
                </a:solidFill>
              </a:rPr>
              <a:t>purus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elit</a:t>
            </a:r>
            <a:r>
              <a:rPr lang="en-US" altLang="hu-HU" sz="4500" dirty="0">
                <a:solidFill>
                  <a:schemeClr val="tx1"/>
                </a:solidFill>
              </a:rPr>
              <a:t>, vestibulum </a:t>
            </a:r>
            <a:r>
              <a:rPr lang="en-US" altLang="hu-HU" sz="4500" dirty="0" err="1">
                <a:solidFill>
                  <a:schemeClr val="tx1"/>
                </a:solidFill>
              </a:rPr>
              <a:t>ut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placerat</a:t>
            </a:r>
            <a:r>
              <a:rPr lang="en-US" altLang="hu-HU" sz="4500" dirty="0">
                <a:solidFill>
                  <a:schemeClr val="tx1"/>
                </a:solidFill>
              </a:rPr>
              <a:t> ac, </a:t>
            </a:r>
            <a:r>
              <a:rPr lang="en-US" altLang="hu-HU" sz="4500" dirty="0" err="1">
                <a:solidFill>
                  <a:schemeClr val="tx1"/>
                </a:solidFill>
              </a:rPr>
              <a:t>adipiscing</a:t>
            </a:r>
            <a:r>
              <a:rPr lang="en-US" altLang="hu-HU" sz="4500" dirty="0">
                <a:solidFill>
                  <a:schemeClr val="tx1"/>
                </a:solidFill>
              </a:rPr>
              <a:t> vitae, </a:t>
            </a:r>
            <a:r>
              <a:rPr lang="en-US" altLang="hu-HU" sz="4500" dirty="0" err="1">
                <a:solidFill>
                  <a:schemeClr val="tx1"/>
                </a:solidFill>
              </a:rPr>
              <a:t>felis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Curabitur</a:t>
            </a:r>
            <a:r>
              <a:rPr lang="en-US" altLang="hu-HU" sz="4500" dirty="0">
                <a:solidFill>
                  <a:schemeClr val="tx1"/>
                </a:solidFill>
              </a:rPr>
              <a:t> dictum gravida </a:t>
            </a:r>
            <a:r>
              <a:rPr lang="en-US" altLang="hu-HU" sz="4500" dirty="0" err="1">
                <a:solidFill>
                  <a:schemeClr val="tx1"/>
                </a:solidFill>
              </a:rPr>
              <a:t>mauris</a:t>
            </a:r>
            <a:r>
              <a:rPr lang="en-US" altLang="hu-HU" sz="4500" dirty="0">
                <a:solidFill>
                  <a:schemeClr val="tx1"/>
                </a:solidFill>
              </a:rPr>
              <a:t>. Nam </a:t>
            </a:r>
            <a:r>
              <a:rPr lang="en-US" altLang="hu-HU" sz="4500" dirty="0" err="1">
                <a:solidFill>
                  <a:schemeClr val="tx1"/>
                </a:solidFill>
              </a:rPr>
              <a:t>arcu</a:t>
            </a:r>
            <a:r>
              <a:rPr lang="en-US" altLang="hu-HU" sz="4500" dirty="0">
                <a:solidFill>
                  <a:schemeClr val="tx1"/>
                </a:solidFill>
              </a:rPr>
              <a:t> libero, </a:t>
            </a:r>
            <a:r>
              <a:rPr lang="en-US" altLang="hu-HU" sz="4500" dirty="0" err="1">
                <a:solidFill>
                  <a:schemeClr val="tx1"/>
                </a:solidFill>
              </a:rPr>
              <a:t>nonummy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consectetuer</a:t>
            </a:r>
            <a:r>
              <a:rPr lang="en-US" altLang="hu-HU" sz="4500" dirty="0">
                <a:solidFill>
                  <a:schemeClr val="tx1"/>
                </a:solidFill>
              </a:rPr>
              <a:t> id, </a:t>
            </a:r>
            <a:r>
              <a:rPr lang="en-US" altLang="hu-HU" sz="4500" dirty="0" err="1">
                <a:solidFill>
                  <a:schemeClr val="tx1"/>
                </a:solidFill>
              </a:rPr>
              <a:t>vulputate</a:t>
            </a:r>
            <a:r>
              <a:rPr lang="en-US" altLang="hu-HU" sz="4500" dirty="0">
                <a:solidFill>
                  <a:schemeClr val="tx1"/>
                </a:solidFill>
              </a:rPr>
              <a:t> a, magna. Donec </a:t>
            </a:r>
            <a:r>
              <a:rPr lang="en-US" altLang="hu-HU" sz="4500" dirty="0" err="1">
                <a:solidFill>
                  <a:schemeClr val="tx1"/>
                </a:solidFill>
              </a:rPr>
              <a:t>vehicula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augue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neque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Pellentesque</a:t>
            </a:r>
            <a:r>
              <a:rPr lang="en-US" altLang="hu-HU" sz="4500" dirty="0">
                <a:solidFill>
                  <a:schemeClr val="tx1"/>
                </a:solidFill>
              </a:rPr>
              <a:t> habitant </a:t>
            </a:r>
            <a:r>
              <a:rPr lang="en-US" altLang="hu-HU" sz="4500" dirty="0" err="1">
                <a:solidFill>
                  <a:schemeClr val="tx1"/>
                </a:solidFill>
              </a:rPr>
              <a:t>morbi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tristique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senectus</a:t>
            </a:r>
            <a:r>
              <a:rPr lang="en-US" altLang="hu-HU" sz="4500" dirty="0">
                <a:solidFill>
                  <a:schemeClr val="tx1"/>
                </a:solidFill>
              </a:rPr>
              <a:t> et </a:t>
            </a:r>
            <a:r>
              <a:rPr lang="en-US" altLang="hu-HU" sz="4500" dirty="0" err="1">
                <a:solidFill>
                  <a:schemeClr val="tx1"/>
                </a:solidFill>
              </a:rPr>
              <a:t>netus</a:t>
            </a:r>
            <a:r>
              <a:rPr lang="en-US" altLang="hu-HU" sz="4500" dirty="0">
                <a:solidFill>
                  <a:schemeClr val="tx1"/>
                </a:solidFill>
              </a:rPr>
              <a:t> et </a:t>
            </a:r>
            <a:r>
              <a:rPr lang="en-US" altLang="hu-HU" sz="4500" dirty="0" err="1">
                <a:solidFill>
                  <a:schemeClr val="tx1"/>
                </a:solidFill>
              </a:rPr>
              <a:t>malesuada</a:t>
            </a:r>
            <a:r>
              <a:rPr lang="en-US" altLang="hu-HU" sz="4500" dirty="0">
                <a:solidFill>
                  <a:schemeClr val="tx1"/>
                </a:solidFill>
              </a:rPr>
              <a:t> fames ac </a:t>
            </a:r>
            <a:r>
              <a:rPr lang="en-US" altLang="hu-HU" sz="4500" dirty="0" err="1">
                <a:solidFill>
                  <a:schemeClr val="tx1"/>
                </a:solidFill>
              </a:rPr>
              <a:t>turpis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egestas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Mauris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ut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leo</a:t>
            </a:r>
            <a:r>
              <a:rPr lang="en-US" altLang="hu-HU" sz="4500" dirty="0">
                <a:solidFill>
                  <a:schemeClr val="tx1"/>
                </a:solidFill>
              </a:rPr>
              <a:t>. Cras </a:t>
            </a:r>
            <a:r>
              <a:rPr lang="en-US" altLang="hu-HU" sz="4500" dirty="0" err="1">
                <a:solidFill>
                  <a:schemeClr val="tx1"/>
                </a:solidFill>
              </a:rPr>
              <a:t>viverra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metus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rhoncus</a:t>
            </a:r>
            <a:r>
              <a:rPr lang="en-US" altLang="hu-HU" sz="4500" dirty="0">
                <a:solidFill>
                  <a:schemeClr val="tx1"/>
                </a:solidFill>
              </a:rPr>
              <a:t> sem.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 et </a:t>
            </a:r>
            <a:r>
              <a:rPr lang="en-US" altLang="hu-HU" sz="4500" dirty="0" err="1">
                <a:solidFill>
                  <a:schemeClr val="tx1"/>
                </a:solidFill>
              </a:rPr>
              <a:t>lectus</a:t>
            </a:r>
            <a:r>
              <a:rPr lang="en-US" altLang="hu-HU" sz="4500" dirty="0">
                <a:solidFill>
                  <a:schemeClr val="tx1"/>
                </a:solidFill>
              </a:rPr>
              <a:t> vestibulum </a:t>
            </a:r>
            <a:r>
              <a:rPr lang="en-US" altLang="hu-HU" sz="4500" dirty="0" err="1">
                <a:solidFill>
                  <a:schemeClr val="tx1"/>
                </a:solidFill>
              </a:rPr>
              <a:t>urna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fringilla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ultrices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Phasellus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tellus</a:t>
            </a:r>
            <a:r>
              <a:rPr lang="en-US" altLang="hu-HU" sz="4500" dirty="0">
                <a:solidFill>
                  <a:schemeClr val="tx1"/>
                </a:solidFill>
              </a:rPr>
              <a:t> sit </a:t>
            </a:r>
            <a:r>
              <a:rPr lang="en-US" altLang="hu-HU" sz="4500" dirty="0" err="1">
                <a:solidFill>
                  <a:schemeClr val="tx1"/>
                </a:solidFill>
              </a:rPr>
              <a:t>amet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tortor</a:t>
            </a:r>
            <a:r>
              <a:rPr lang="en-US" altLang="hu-HU" sz="4500" dirty="0">
                <a:solidFill>
                  <a:schemeClr val="tx1"/>
                </a:solidFill>
              </a:rPr>
              <a:t> gravida </a:t>
            </a:r>
            <a:r>
              <a:rPr lang="en-US" altLang="hu-HU" sz="4500" dirty="0" err="1">
                <a:solidFill>
                  <a:schemeClr val="tx1"/>
                </a:solidFill>
              </a:rPr>
              <a:t>placerat</a:t>
            </a:r>
            <a:r>
              <a:rPr lang="en-US" altLang="hu-HU" sz="4500" dirty="0">
                <a:solidFill>
                  <a:schemeClr val="tx1"/>
                </a:solidFill>
              </a:rPr>
              <a:t>. Integer </a:t>
            </a:r>
            <a:r>
              <a:rPr lang="en-US" altLang="hu-HU" sz="4500" dirty="0" err="1">
                <a:solidFill>
                  <a:schemeClr val="tx1"/>
                </a:solidFill>
              </a:rPr>
              <a:t>sapien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est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iaculis</a:t>
            </a:r>
            <a:r>
              <a:rPr lang="en-US" altLang="hu-HU" sz="4500" dirty="0">
                <a:solidFill>
                  <a:schemeClr val="tx1"/>
                </a:solidFill>
              </a:rPr>
              <a:t> in, </a:t>
            </a:r>
            <a:r>
              <a:rPr lang="en-US" altLang="hu-HU" sz="4500" dirty="0" err="1">
                <a:solidFill>
                  <a:schemeClr val="tx1"/>
                </a:solidFill>
              </a:rPr>
              <a:t>pretium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quis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viverra</a:t>
            </a:r>
            <a:r>
              <a:rPr lang="en-US" altLang="hu-HU" sz="4500" dirty="0">
                <a:solidFill>
                  <a:schemeClr val="tx1"/>
                </a:solidFill>
              </a:rPr>
              <a:t> ac, </a:t>
            </a:r>
            <a:r>
              <a:rPr lang="en-US" altLang="hu-HU" sz="4500" dirty="0" err="1">
                <a:solidFill>
                  <a:schemeClr val="tx1"/>
                </a:solidFill>
              </a:rPr>
              <a:t>nunc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Praesent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sem</a:t>
            </a:r>
            <a:r>
              <a:rPr lang="en-US" altLang="hu-HU" sz="4500" dirty="0">
                <a:solidFill>
                  <a:schemeClr val="tx1"/>
                </a:solidFill>
              </a:rPr>
              <a:t> vel </a:t>
            </a:r>
            <a:r>
              <a:rPr lang="en-US" altLang="hu-HU" sz="4500" dirty="0" err="1">
                <a:solidFill>
                  <a:schemeClr val="tx1"/>
                </a:solidFill>
              </a:rPr>
              <a:t>leo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ultrices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bibendum</a:t>
            </a:r>
            <a:r>
              <a:rPr lang="en-US" altLang="hu-HU" sz="4500" dirty="0">
                <a:solidFill>
                  <a:schemeClr val="tx1"/>
                </a:solidFill>
              </a:rPr>
              <a:t>. Aenean </a:t>
            </a:r>
            <a:r>
              <a:rPr lang="en-US" altLang="hu-HU" sz="4500" dirty="0" err="1">
                <a:solidFill>
                  <a:schemeClr val="tx1"/>
                </a:solidFill>
              </a:rPr>
              <a:t>faucibus</a:t>
            </a:r>
            <a:r>
              <a:rPr lang="en-US" altLang="hu-HU" sz="4500" dirty="0">
                <a:solidFill>
                  <a:schemeClr val="tx1"/>
                </a:solidFill>
              </a:rPr>
              <a:t>. Morbi dolor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malesuada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, pulvinar at, </a:t>
            </a:r>
            <a:r>
              <a:rPr lang="en-US" altLang="hu-HU" sz="4500" dirty="0" err="1">
                <a:solidFill>
                  <a:schemeClr val="tx1"/>
                </a:solidFill>
              </a:rPr>
              <a:t>mollis</a:t>
            </a:r>
            <a:r>
              <a:rPr lang="en-US" altLang="hu-HU" sz="4500" dirty="0">
                <a:solidFill>
                  <a:schemeClr val="tx1"/>
                </a:solidFill>
              </a:rPr>
              <a:t> ac,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Curabitur</a:t>
            </a:r>
            <a:r>
              <a:rPr lang="en-US" altLang="hu-HU" sz="4500" dirty="0">
                <a:solidFill>
                  <a:schemeClr val="tx1"/>
                </a:solidFill>
              </a:rPr>
              <a:t> auctor semper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. Donec </a:t>
            </a:r>
            <a:r>
              <a:rPr lang="en-US" altLang="hu-HU" sz="4500" dirty="0" err="1">
                <a:solidFill>
                  <a:schemeClr val="tx1"/>
                </a:solidFill>
              </a:rPr>
              <a:t>varius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orci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risus</a:t>
            </a:r>
            <a:r>
              <a:rPr lang="en-US" altLang="hu-HU" sz="4500" dirty="0">
                <a:solidFill>
                  <a:schemeClr val="tx1"/>
                </a:solidFill>
              </a:rPr>
              <a:t>. Duis </a:t>
            </a:r>
            <a:r>
              <a:rPr lang="en-US" altLang="hu-HU" sz="4500" dirty="0" err="1">
                <a:solidFill>
                  <a:schemeClr val="tx1"/>
                </a:solidFill>
              </a:rPr>
              <a:t>nibh</a:t>
            </a:r>
            <a:r>
              <a:rPr lang="en-US" altLang="hu-HU" sz="4500" dirty="0">
                <a:solidFill>
                  <a:schemeClr val="tx1"/>
                </a:solidFill>
              </a:rPr>
              <a:t> mi, </a:t>
            </a:r>
            <a:r>
              <a:rPr lang="en-US" altLang="hu-HU" sz="4500" dirty="0" err="1">
                <a:solidFill>
                  <a:schemeClr val="tx1"/>
                </a:solidFill>
              </a:rPr>
              <a:t>congue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accumsan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eleifend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sagittis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quis</a:t>
            </a:r>
            <a:r>
              <a:rPr lang="en-US" altLang="hu-HU" sz="4500" dirty="0">
                <a:solidFill>
                  <a:schemeClr val="tx1"/>
                </a:solidFill>
              </a:rPr>
              <a:t>, diam. Duis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orci</a:t>
            </a:r>
            <a:r>
              <a:rPr lang="en-US" altLang="hu-HU" sz="4500" dirty="0">
                <a:solidFill>
                  <a:schemeClr val="tx1"/>
                </a:solidFill>
              </a:rPr>
              <a:t> sit </a:t>
            </a:r>
            <a:r>
              <a:rPr lang="en-US" altLang="hu-HU" sz="4500" dirty="0" err="1">
                <a:solidFill>
                  <a:schemeClr val="tx1"/>
                </a:solidFill>
              </a:rPr>
              <a:t>amet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orci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dignissim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rutrum</a:t>
            </a:r>
            <a:r>
              <a:rPr lang="en-US" altLang="hu-HU" sz="45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092" name="Shape 92"/>
          <p:cNvSpPr txBox="1">
            <a:spLocks noChangeArrowheads="1"/>
          </p:cNvSpPr>
          <p:nvPr/>
        </p:nvSpPr>
        <p:spPr bwMode="auto">
          <a:xfrm>
            <a:off x="304800" y="14736763"/>
            <a:ext cx="25298400" cy="66246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4500" dirty="0">
                <a:solidFill>
                  <a:schemeClr val="tx1"/>
                </a:solidFill>
              </a:rPr>
              <a:t>Lorem ipsum dolor sit </a:t>
            </a:r>
            <a:r>
              <a:rPr lang="en-US" altLang="hu-HU" sz="4500" dirty="0" err="1">
                <a:solidFill>
                  <a:schemeClr val="tx1"/>
                </a:solidFill>
              </a:rPr>
              <a:t>amet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consectetuer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adipiscing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elit</a:t>
            </a:r>
            <a:r>
              <a:rPr lang="en-US" altLang="hu-HU" sz="4500" dirty="0">
                <a:solidFill>
                  <a:schemeClr val="tx1"/>
                </a:solidFill>
              </a:rPr>
              <a:t>. Ut </a:t>
            </a:r>
            <a:r>
              <a:rPr lang="en-US" altLang="hu-HU" sz="4500" dirty="0" err="1">
                <a:solidFill>
                  <a:schemeClr val="tx1"/>
                </a:solidFill>
              </a:rPr>
              <a:t>purus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elit</a:t>
            </a:r>
            <a:r>
              <a:rPr lang="en-US" altLang="hu-HU" sz="4500" dirty="0">
                <a:solidFill>
                  <a:schemeClr val="tx1"/>
                </a:solidFill>
              </a:rPr>
              <a:t>, vestibulum </a:t>
            </a:r>
            <a:r>
              <a:rPr lang="en-US" altLang="hu-HU" sz="4500" dirty="0" err="1">
                <a:solidFill>
                  <a:schemeClr val="tx1"/>
                </a:solidFill>
              </a:rPr>
              <a:t>ut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placerat</a:t>
            </a:r>
            <a:r>
              <a:rPr lang="en-US" altLang="hu-HU" sz="4500" dirty="0">
                <a:solidFill>
                  <a:schemeClr val="tx1"/>
                </a:solidFill>
              </a:rPr>
              <a:t> ac, </a:t>
            </a:r>
            <a:r>
              <a:rPr lang="en-US" altLang="hu-HU" sz="4500" dirty="0" err="1">
                <a:solidFill>
                  <a:schemeClr val="tx1"/>
                </a:solidFill>
              </a:rPr>
              <a:t>adipiscing</a:t>
            </a:r>
            <a:r>
              <a:rPr lang="en-US" altLang="hu-HU" sz="4500" dirty="0">
                <a:solidFill>
                  <a:schemeClr val="tx1"/>
                </a:solidFill>
              </a:rPr>
              <a:t> vitae, </a:t>
            </a:r>
            <a:r>
              <a:rPr lang="en-US" altLang="hu-HU" sz="4500" dirty="0" err="1">
                <a:solidFill>
                  <a:schemeClr val="tx1"/>
                </a:solidFill>
              </a:rPr>
              <a:t>felis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Curabitur</a:t>
            </a:r>
            <a:r>
              <a:rPr lang="en-US" altLang="hu-HU" sz="4500" dirty="0">
                <a:solidFill>
                  <a:schemeClr val="tx1"/>
                </a:solidFill>
              </a:rPr>
              <a:t> dictum gravida </a:t>
            </a:r>
            <a:r>
              <a:rPr lang="en-US" altLang="hu-HU" sz="4500" dirty="0" err="1">
                <a:solidFill>
                  <a:schemeClr val="tx1"/>
                </a:solidFill>
              </a:rPr>
              <a:t>mauris</a:t>
            </a:r>
            <a:r>
              <a:rPr lang="en-US" altLang="hu-HU" sz="4500" dirty="0">
                <a:solidFill>
                  <a:schemeClr val="tx1"/>
                </a:solidFill>
              </a:rPr>
              <a:t>. Nam </a:t>
            </a:r>
            <a:r>
              <a:rPr lang="en-US" altLang="hu-HU" sz="4500" dirty="0" err="1">
                <a:solidFill>
                  <a:schemeClr val="tx1"/>
                </a:solidFill>
              </a:rPr>
              <a:t>arcu</a:t>
            </a:r>
            <a:r>
              <a:rPr lang="en-US" altLang="hu-HU" sz="4500" dirty="0">
                <a:solidFill>
                  <a:schemeClr val="tx1"/>
                </a:solidFill>
              </a:rPr>
              <a:t> libero, </a:t>
            </a:r>
            <a:r>
              <a:rPr lang="en-US" altLang="hu-HU" sz="4500" dirty="0" err="1">
                <a:solidFill>
                  <a:schemeClr val="tx1"/>
                </a:solidFill>
              </a:rPr>
              <a:t>nonummy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consectetuer</a:t>
            </a:r>
            <a:r>
              <a:rPr lang="en-US" altLang="hu-HU" sz="4500" dirty="0">
                <a:solidFill>
                  <a:schemeClr val="tx1"/>
                </a:solidFill>
              </a:rPr>
              <a:t> id, </a:t>
            </a:r>
            <a:r>
              <a:rPr lang="en-US" altLang="hu-HU" sz="4500" dirty="0" err="1">
                <a:solidFill>
                  <a:schemeClr val="tx1"/>
                </a:solidFill>
              </a:rPr>
              <a:t>vulputate</a:t>
            </a:r>
            <a:r>
              <a:rPr lang="en-US" altLang="hu-HU" sz="4500" dirty="0">
                <a:solidFill>
                  <a:schemeClr val="tx1"/>
                </a:solidFill>
              </a:rPr>
              <a:t> a, magna. Donec </a:t>
            </a:r>
            <a:r>
              <a:rPr lang="en-US" altLang="hu-HU" sz="4500" dirty="0" err="1">
                <a:solidFill>
                  <a:schemeClr val="tx1"/>
                </a:solidFill>
              </a:rPr>
              <a:t>vehicula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augue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neque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Pellentesque</a:t>
            </a:r>
            <a:r>
              <a:rPr lang="en-US" altLang="hu-HU" sz="4500" dirty="0">
                <a:solidFill>
                  <a:schemeClr val="tx1"/>
                </a:solidFill>
              </a:rPr>
              <a:t> habitant </a:t>
            </a:r>
            <a:r>
              <a:rPr lang="en-US" altLang="hu-HU" sz="4500" dirty="0" err="1">
                <a:solidFill>
                  <a:schemeClr val="tx1"/>
                </a:solidFill>
              </a:rPr>
              <a:t>morbi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tristique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senectus</a:t>
            </a:r>
            <a:r>
              <a:rPr lang="en-US" altLang="hu-HU" sz="4500" dirty="0">
                <a:solidFill>
                  <a:schemeClr val="tx1"/>
                </a:solidFill>
              </a:rPr>
              <a:t> et </a:t>
            </a:r>
            <a:r>
              <a:rPr lang="en-US" altLang="hu-HU" sz="4500" dirty="0" err="1">
                <a:solidFill>
                  <a:schemeClr val="tx1"/>
                </a:solidFill>
              </a:rPr>
              <a:t>netus</a:t>
            </a:r>
            <a:r>
              <a:rPr lang="en-US" altLang="hu-HU" sz="4500" dirty="0">
                <a:solidFill>
                  <a:schemeClr val="tx1"/>
                </a:solidFill>
              </a:rPr>
              <a:t> et </a:t>
            </a:r>
            <a:r>
              <a:rPr lang="en-US" altLang="hu-HU" sz="4500" dirty="0" err="1">
                <a:solidFill>
                  <a:schemeClr val="tx1"/>
                </a:solidFill>
              </a:rPr>
              <a:t>malesuada</a:t>
            </a:r>
            <a:r>
              <a:rPr lang="en-US" altLang="hu-HU" sz="4500" dirty="0">
                <a:solidFill>
                  <a:schemeClr val="tx1"/>
                </a:solidFill>
              </a:rPr>
              <a:t> fames ac </a:t>
            </a:r>
            <a:r>
              <a:rPr lang="en-US" altLang="hu-HU" sz="4500" dirty="0" err="1">
                <a:solidFill>
                  <a:schemeClr val="tx1"/>
                </a:solidFill>
              </a:rPr>
              <a:t>turpis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egestas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Mauris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ut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leo</a:t>
            </a:r>
            <a:r>
              <a:rPr lang="en-US" altLang="hu-HU" sz="4500" dirty="0">
                <a:solidFill>
                  <a:schemeClr val="tx1"/>
                </a:solidFill>
              </a:rPr>
              <a:t>. Cras </a:t>
            </a:r>
            <a:r>
              <a:rPr lang="en-US" altLang="hu-HU" sz="4500" dirty="0" err="1">
                <a:solidFill>
                  <a:schemeClr val="tx1"/>
                </a:solidFill>
              </a:rPr>
              <a:t>viverra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metus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rhoncus</a:t>
            </a:r>
            <a:r>
              <a:rPr lang="en-US" altLang="hu-HU" sz="4500" dirty="0">
                <a:solidFill>
                  <a:schemeClr val="tx1"/>
                </a:solidFill>
              </a:rPr>
              <a:t> sem.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 et </a:t>
            </a:r>
            <a:r>
              <a:rPr lang="en-US" altLang="hu-HU" sz="4500" dirty="0" err="1">
                <a:solidFill>
                  <a:schemeClr val="tx1"/>
                </a:solidFill>
              </a:rPr>
              <a:t>lectus</a:t>
            </a:r>
            <a:r>
              <a:rPr lang="en-US" altLang="hu-HU" sz="4500" dirty="0">
                <a:solidFill>
                  <a:schemeClr val="tx1"/>
                </a:solidFill>
              </a:rPr>
              <a:t> vestibulum </a:t>
            </a:r>
            <a:r>
              <a:rPr lang="en-US" altLang="hu-HU" sz="4500" dirty="0" err="1">
                <a:solidFill>
                  <a:schemeClr val="tx1"/>
                </a:solidFill>
              </a:rPr>
              <a:t>urna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fringilla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ultrices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Phasellus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tellus</a:t>
            </a:r>
            <a:r>
              <a:rPr lang="en-US" altLang="hu-HU" sz="4500" dirty="0">
                <a:solidFill>
                  <a:schemeClr val="tx1"/>
                </a:solidFill>
              </a:rPr>
              <a:t> sit </a:t>
            </a:r>
            <a:r>
              <a:rPr lang="en-US" altLang="hu-HU" sz="4500" dirty="0" err="1">
                <a:solidFill>
                  <a:schemeClr val="tx1"/>
                </a:solidFill>
              </a:rPr>
              <a:t>amet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tortor</a:t>
            </a:r>
            <a:r>
              <a:rPr lang="en-US" altLang="hu-HU" sz="4500" dirty="0">
                <a:solidFill>
                  <a:schemeClr val="tx1"/>
                </a:solidFill>
              </a:rPr>
              <a:t> gravida </a:t>
            </a:r>
            <a:r>
              <a:rPr lang="en-US" altLang="hu-HU" sz="4500" dirty="0" err="1">
                <a:solidFill>
                  <a:schemeClr val="tx1"/>
                </a:solidFill>
              </a:rPr>
              <a:t>placerat</a:t>
            </a:r>
            <a:r>
              <a:rPr lang="en-US" altLang="hu-HU" sz="4500" dirty="0">
                <a:solidFill>
                  <a:schemeClr val="tx1"/>
                </a:solidFill>
              </a:rPr>
              <a:t>. Integer </a:t>
            </a:r>
            <a:r>
              <a:rPr lang="en-US" altLang="hu-HU" sz="4500" dirty="0" err="1">
                <a:solidFill>
                  <a:schemeClr val="tx1"/>
                </a:solidFill>
              </a:rPr>
              <a:t>sapien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est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iaculis</a:t>
            </a:r>
            <a:r>
              <a:rPr lang="en-US" altLang="hu-HU" sz="4500" dirty="0">
                <a:solidFill>
                  <a:schemeClr val="tx1"/>
                </a:solidFill>
              </a:rPr>
              <a:t> in, </a:t>
            </a:r>
            <a:r>
              <a:rPr lang="en-US" altLang="hu-HU" sz="4500" dirty="0" err="1">
                <a:solidFill>
                  <a:schemeClr val="tx1"/>
                </a:solidFill>
              </a:rPr>
              <a:t>pretium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quis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viverra</a:t>
            </a:r>
            <a:r>
              <a:rPr lang="en-US" altLang="hu-HU" sz="4500" dirty="0">
                <a:solidFill>
                  <a:schemeClr val="tx1"/>
                </a:solidFill>
              </a:rPr>
              <a:t> ac, </a:t>
            </a:r>
            <a:r>
              <a:rPr lang="en-US" altLang="hu-HU" sz="4500" dirty="0" err="1">
                <a:solidFill>
                  <a:schemeClr val="tx1"/>
                </a:solidFill>
              </a:rPr>
              <a:t>nunc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Praesent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sem</a:t>
            </a:r>
            <a:r>
              <a:rPr lang="en-US" altLang="hu-HU" sz="4500" dirty="0">
                <a:solidFill>
                  <a:schemeClr val="tx1"/>
                </a:solidFill>
              </a:rPr>
              <a:t> vel </a:t>
            </a:r>
            <a:r>
              <a:rPr lang="en-US" altLang="hu-HU" sz="4500" dirty="0" err="1">
                <a:solidFill>
                  <a:schemeClr val="tx1"/>
                </a:solidFill>
              </a:rPr>
              <a:t>leo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ultrices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bibendum</a:t>
            </a:r>
            <a:r>
              <a:rPr lang="en-US" altLang="hu-HU" sz="4500" dirty="0">
                <a:solidFill>
                  <a:schemeClr val="tx1"/>
                </a:solidFill>
              </a:rPr>
              <a:t>. Aenean </a:t>
            </a:r>
            <a:r>
              <a:rPr lang="en-US" altLang="hu-HU" sz="4500" dirty="0" err="1">
                <a:solidFill>
                  <a:schemeClr val="tx1"/>
                </a:solidFill>
              </a:rPr>
              <a:t>faucibus</a:t>
            </a:r>
            <a:r>
              <a:rPr lang="en-US" altLang="hu-HU" sz="4500" dirty="0">
                <a:solidFill>
                  <a:schemeClr val="tx1"/>
                </a:solidFill>
              </a:rPr>
              <a:t>. Morbi dolor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malesuada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, pulvinar at, </a:t>
            </a:r>
            <a:r>
              <a:rPr lang="en-US" altLang="hu-HU" sz="4500" dirty="0" err="1">
                <a:solidFill>
                  <a:schemeClr val="tx1"/>
                </a:solidFill>
              </a:rPr>
              <a:t>mollis</a:t>
            </a:r>
            <a:r>
              <a:rPr lang="en-US" altLang="hu-HU" sz="4500" dirty="0">
                <a:solidFill>
                  <a:schemeClr val="tx1"/>
                </a:solidFill>
              </a:rPr>
              <a:t> ac,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Curabitur</a:t>
            </a:r>
            <a:r>
              <a:rPr lang="en-US" altLang="hu-HU" sz="4500" dirty="0">
                <a:solidFill>
                  <a:schemeClr val="tx1"/>
                </a:solidFill>
              </a:rPr>
              <a:t> auctor semper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. Donec </a:t>
            </a:r>
            <a:r>
              <a:rPr lang="en-US" altLang="hu-HU" sz="4500" dirty="0" err="1">
                <a:solidFill>
                  <a:schemeClr val="tx1"/>
                </a:solidFill>
              </a:rPr>
              <a:t>varius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orci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risus</a:t>
            </a:r>
            <a:r>
              <a:rPr lang="en-US" altLang="hu-HU" sz="4500" dirty="0">
                <a:solidFill>
                  <a:schemeClr val="tx1"/>
                </a:solidFill>
              </a:rPr>
              <a:t>. Duis </a:t>
            </a:r>
            <a:r>
              <a:rPr lang="en-US" altLang="hu-HU" sz="4500" dirty="0" err="1">
                <a:solidFill>
                  <a:schemeClr val="tx1"/>
                </a:solidFill>
              </a:rPr>
              <a:t>nibh</a:t>
            </a:r>
            <a:r>
              <a:rPr lang="en-US" altLang="hu-HU" sz="4500" dirty="0">
                <a:solidFill>
                  <a:schemeClr val="tx1"/>
                </a:solidFill>
              </a:rPr>
              <a:t> mi, </a:t>
            </a:r>
            <a:r>
              <a:rPr lang="en-US" altLang="hu-HU" sz="4500" dirty="0" err="1">
                <a:solidFill>
                  <a:schemeClr val="tx1"/>
                </a:solidFill>
              </a:rPr>
              <a:t>congue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accumsan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eleifend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sagittis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quis</a:t>
            </a:r>
            <a:r>
              <a:rPr lang="en-US" altLang="hu-HU" sz="4500" dirty="0">
                <a:solidFill>
                  <a:schemeClr val="tx1"/>
                </a:solidFill>
              </a:rPr>
              <a:t>, diam. Duis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orci</a:t>
            </a:r>
            <a:r>
              <a:rPr lang="en-US" altLang="hu-HU" sz="4500" dirty="0">
                <a:solidFill>
                  <a:schemeClr val="tx1"/>
                </a:solidFill>
              </a:rPr>
              <a:t> sit </a:t>
            </a:r>
            <a:r>
              <a:rPr lang="en-US" altLang="hu-HU" sz="4500" dirty="0" err="1">
                <a:solidFill>
                  <a:schemeClr val="tx1"/>
                </a:solidFill>
              </a:rPr>
              <a:t>amet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orci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dignissim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rutrum</a:t>
            </a:r>
            <a:r>
              <a:rPr lang="en-US" altLang="hu-HU" sz="45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094" name="Shape 92"/>
          <p:cNvSpPr txBox="1">
            <a:spLocks noChangeArrowheads="1"/>
          </p:cNvSpPr>
          <p:nvPr/>
        </p:nvSpPr>
        <p:spPr bwMode="auto">
          <a:xfrm>
            <a:off x="0" y="5275759"/>
            <a:ext cx="25973087" cy="86786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hu-HU" altLang="hu-HU" sz="5000" b="1" dirty="0" err="1">
                <a:solidFill>
                  <a:schemeClr val="bg1"/>
                </a:solidFill>
              </a:rPr>
              <a:t>Introduction</a:t>
            </a:r>
            <a:endParaRPr lang="en-US" altLang="hu-HU" sz="5000" dirty="0">
              <a:solidFill>
                <a:schemeClr val="bg1"/>
              </a:solidFill>
            </a:endParaRPr>
          </a:p>
        </p:txBody>
      </p:sp>
      <p:sp>
        <p:nvSpPr>
          <p:cNvPr id="3095" name="Shape 92"/>
          <p:cNvSpPr txBox="1">
            <a:spLocks noChangeArrowheads="1"/>
          </p:cNvSpPr>
          <p:nvPr/>
        </p:nvSpPr>
        <p:spPr bwMode="auto">
          <a:xfrm>
            <a:off x="333375" y="6557963"/>
            <a:ext cx="25312688" cy="64500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4500" dirty="0" err="1">
                <a:solidFill>
                  <a:schemeClr val="tx1"/>
                </a:solidFill>
              </a:rPr>
              <a:t>Lorem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ipsum</a:t>
            </a:r>
            <a:r>
              <a:rPr lang="en-US" altLang="hu-HU" sz="4500" dirty="0">
                <a:solidFill>
                  <a:schemeClr val="tx1"/>
                </a:solidFill>
              </a:rPr>
              <a:t> dolor sit </a:t>
            </a:r>
            <a:r>
              <a:rPr lang="en-US" altLang="hu-HU" sz="4500" dirty="0" err="1">
                <a:solidFill>
                  <a:schemeClr val="tx1"/>
                </a:solidFill>
              </a:rPr>
              <a:t>amet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consectetuer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adipiscing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elit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Ut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purus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elit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vestibulum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ut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placerat</a:t>
            </a:r>
            <a:r>
              <a:rPr lang="en-US" altLang="hu-HU" sz="4500" dirty="0">
                <a:solidFill>
                  <a:schemeClr val="tx1"/>
                </a:solidFill>
              </a:rPr>
              <a:t> ac, </a:t>
            </a:r>
            <a:r>
              <a:rPr lang="en-US" altLang="hu-HU" sz="4500" dirty="0" err="1">
                <a:solidFill>
                  <a:schemeClr val="tx1"/>
                </a:solidFill>
              </a:rPr>
              <a:t>adipiscing</a:t>
            </a:r>
            <a:r>
              <a:rPr lang="en-US" altLang="hu-HU" sz="4500" dirty="0">
                <a:solidFill>
                  <a:schemeClr val="tx1"/>
                </a:solidFill>
              </a:rPr>
              <a:t> vitae, </a:t>
            </a:r>
            <a:r>
              <a:rPr lang="en-US" altLang="hu-HU" sz="4500" dirty="0" err="1">
                <a:solidFill>
                  <a:schemeClr val="tx1"/>
                </a:solidFill>
              </a:rPr>
              <a:t>felis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Curabitur</a:t>
            </a:r>
            <a:r>
              <a:rPr lang="en-US" altLang="hu-HU" sz="4500" dirty="0">
                <a:solidFill>
                  <a:schemeClr val="tx1"/>
                </a:solidFill>
              </a:rPr>
              <a:t> dictum </a:t>
            </a:r>
            <a:r>
              <a:rPr lang="en-US" altLang="hu-HU" sz="4500" dirty="0" err="1">
                <a:solidFill>
                  <a:schemeClr val="tx1"/>
                </a:solidFill>
              </a:rPr>
              <a:t>gravida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mauris</a:t>
            </a:r>
            <a:r>
              <a:rPr lang="en-US" altLang="hu-HU" sz="4500" dirty="0">
                <a:solidFill>
                  <a:schemeClr val="tx1"/>
                </a:solidFill>
              </a:rPr>
              <a:t>. Nam </a:t>
            </a:r>
            <a:r>
              <a:rPr lang="en-US" altLang="hu-HU" sz="4500" dirty="0" err="1">
                <a:solidFill>
                  <a:schemeClr val="tx1"/>
                </a:solidFill>
              </a:rPr>
              <a:t>arcu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libero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nonummy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consectetuer</a:t>
            </a:r>
            <a:r>
              <a:rPr lang="en-US" altLang="hu-HU" sz="4500" dirty="0">
                <a:solidFill>
                  <a:schemeClr val="tx1"/>
                </a:solidFill>
              </a:rPr>
              <a:t> id, </a:t>
            </a:r>
            <a:r>
              <a:rPr lang="en-US" altLang="hu-HU" sz="4500" dirty="0" err="1">
                <a:solidFill>
                  <a:schemeClr val="tx1"/>
                </a:solidFill>
              </a:rPr>
              <a:t>vulputate</a:t>
            </a:r>
            <a:r>
              <a:rPr lang="en-US" altLang="hu-HU" sz="4500" dirty="0">
                <a:solidFill>
                  <a:schemeClr val="tx1"/>
                </a:solidFill>
              </a:rPr>
              <a:t> a, magna. </a:t>
            </a:r>
            <a:r>
              <a:rPr lang="en-US" altLang="hu-HU" sz="4500" dirty="0" err="1">
                <a:solidFill>
                  <a:schemeClr val="tx1"/>
                </a:solidFill>
              </a:rPr>
              <a:t>Donec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vehicula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augue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neque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Pellentesque</a:t>
            </a:r>
            <a:r>
              <a:rPr lang="en-US" altLang="hu-HU" sz="4500" dirty="0">
                <a:solidFill>
                  <a:schemeClr val="tx1"/>
                </a:solidFill>
              </a:rPr>
              <a:t> habitant </a:t>
            </a:r>
            <a:r>
              <a:rPr lang="en-US" altLang="hu-HU" sz="4500" dirty="0" err="1">
                <a:solidFill>
                  <a:schemeClr val="tx1"/>
                </a:solidFill>
              </a:rPr>
              <a:t>morbi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tristique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senectus</a:t>
            </a:r>
            <a:r>
              <a:rPr lang="en-US" altLang="hu-HU" sz="4500" dirty="0">
                <a:solidFill>
                  <a:schemeClr val="tx1"/>
                </a:solidFill>
              </a:rPr>
              <a:t> et </a:t>
            </a:r>
            <a:r>
              <a:rPr lang="en-US" altLang="hu-HU" sz="4500" dirty="0" err="1">
                <a:solidFill>
                  <a:schemeClr val="tx1"/>
                </a:solidFill>
              </a:rPr>
              <a:t>netus</a:t>
            </a:r>
            <a:r>
              <a:rPr lang="en-US" altLang="hu-HU" sz="4500" dirty="0">
                <a:solidFill>
                  <a:schemeClr val="tx1"/>
                </a:solidFill>
              </a:rPr>
              <a:t> et </a:t>
            </a:r>
            <a:r>
              <a:rPr lang="en-US" altLang="hu-HU" sz="4500" dirty="0" err="1">
                <a:solidFill>
                  <a:schemeClr val="tx1"/>
                </a:solidFill>
              </a:rPr>
              <a:t>malesuada</a:t>
            </a:r>
            <a:r>
              <a:rPr lang="en-US" altLang="hu-HU" sz="4500" dirty="0">
                <a:solidFill>
                  <a:schemeClr val="tx1"/>
                </a:solidFill>
              </a:rPr>
              <a:t> fames ac </a:t>
            </a:r>
            <a:r>
              <a:rPr lang="en-US" altLang="hu-HU" sz="4500" dirty="0" err="1">
                <a:solidFill>
                  <a:schemeClr val="tx1"/>
                </a:solidFill>
              </a:rPr>
              <a:t>turpis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egestas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Mauris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ut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leo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Cras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viverra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metus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rhoncus</a:t>
            </a:r>
            <a:r>
              <a:rPr lang="en-US" altLang="hu-HU" sz="4500" dirty="0">
                <a:solidFill>
                  <a:schemeClr val="tx1"/>
                </a:solidFill>
              </a:rPr>
              <a:t> sem.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 et </a:t>
            </a:r>
            <a:r>
              <a:rPr lang="en-US" altLang="hu-HU" sz="4500" dirty="0" err="1">
                <a:solidFill>
                  <a:schemeClr val="tx1"/>
                </a:solidFill>
              </a:rPr>
              <a:t>lectus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vestibulum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urna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fringilla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ultrices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Phasellus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tellus</a:t>
            </a:r>
            <a:r>
              <a:rPr lang="en-US" altLang="hu-HU" sz="4500" dirty="0">
                <a:solidFill>
                  <a:schemeClr val="tx1"/>
                </a:solidFill>
              </a:rPr>
              <a:t> sit </a:t>
            </a:r>
            <a:r>
              <a:rPr lang="en-US" altLang="hu-HU" sz="4500" dirty="0" err="1">
                <a:solidFill>
                  <a:schemeClr val="tx1"/>
                </a:solidFill>
              </a:rPr>
              <a:t>amet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tortor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gravida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placerat</a:t>
            </a:r>
            <a:r>
              <a:rPr lang="en-US" altLang="hu-HU" sz="4500" dirty="0">
                <a:solidFill>
                  <a:schemeClr val="tx1"/>
                </a:solidFill>
              </a:rPr>
              <a:t>. Integer </a:t>
            </a:r>
            <a:r>
              <a:rPr lang="en-US" altLang="hu-HU" sz="4500" dirty="0" err="1">
                <a:solidFill>
                  <a:schemeClr val="tx1"/>
                </a:solidFill>
              </a:rPr>
              <a:t>sapien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est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iaculis</a:t>
            </a:r>
            <a:r>
              <a:rPr lang="en-US" altLang="hu-HU" sz="4500" dirty="0">
                <a:solidFill>
                  <a:schemeClr val="tx1"/>
                </a:solidFill>
              </a:rPr>
              <a:t> in, </a:t>
            </a:r>
            <a:r>
              <a:rPr lang="en-US" altLang="hu-HU" sz="4500" dirty="0" err="1">
                <a:solidFill>
                  <a:schemeClr val="tx1"/>
                </a:solidFill>
              </a:rPr>
              <a:t>pretium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quis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viverra</a:t>
            </a:r>
            <a:r>
              <a:rPr lang="en-US" altLang="hu-HU" sz="4500" dirty="0">
                <a:solidFill>
                  <a:schemeClr val="tx1"/>
                </a:solidFill>
              </a:rPr>
              <a:t> ac, </a:t>
            </a:r>
            <a:r>
              <a:rPr lang="en-US" altLang="hu-HU" sz="4500" dirty="0" err="1">
                <a:solidFill>
                  <a:schemeClr val="tx1"/>
                </a:solidFill>
              </a:rPr>
              <a:t>nunc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Praesent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sem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vel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leo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ultrices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bibendum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Aenean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faucibus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Morbi</a:t>
            </a:r>
            <a:r>
              <a:rPr lang="en-US" altLang="hu-HU" sz="4500" dirty="0">
                <a:solidFill>
                  <a:schemeClr val="tx1"/>
                </a:solidFill>
              </a:rPr>
              <a:t> dolor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malesuada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pulvinar</a:t>
            </a:r>
            <a:r>
              <a:rPr lang="en-US" altLang="hu-HU" sz="4500" dirty="0">
                <a:solidFill>
                  <a:schemeClr val="tx1"/>
                </a:solidFill>
              </a:rPr>
              <a:t> at, </a:t>
            </a:r>
            <a:r>
              <a:rPr lang="en-US" altLang="hu-HU" sz="4500" dirty="0" err="1">
                <a:solidFill>
                  <a:schemeClr val="tx1"/>
                </a:solidFill>
              </a:rPr>
              <a:t>mollis</a:t>
            </a:r>
            <a:r>
              <a:rPr lang="en-US" altLang="hu-HU" sz="4500" dirty="0">
                <a:solidFill>
                  <a:schemeClr val="tx1"/>
                </a:solidFill>
              </a:rPr>
              <a:t> ac,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Curabitur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auctor</a:t>
            </a:r>
            <a:r>
              <a:rPr lang="en-US" altLang="hu-HU" sz="4500" dirty="0">
                <a:solidFill>
                  <a:schemeClr val="tx1"/>
                </a:solidFill>
              </a:rPr>
              <a:t> semper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Donec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varius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orci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risus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Duis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nibh</a:t>
            </a:r>
            <a:r>
              <a:rPr lang="en-US" altLang="hu-HU" sz="4500" dirty="0">
                <a:solidFill>
                  <a:schemeClr val="tx1"/>
                </a:solidFill>
              </a:rPr>
              <a:t> mi, </a:t>
            </a:r>
            <a:r>
              <a:rPr lang="en-US" altLang="hu-HU" sz="4500" dirty="0" err="1">
                <a:solidFill>
                  <a:schemeClr val="tx1"/>
                </a:solidFill>
              </a:rPr>
              <a:t>congue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accumsan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eleifend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sagittis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quis</a:t>
            </a:r>
            <a:r>
              <a:rPr lang="en-US" altLang="hu-HU" sz="4500" dirty="0">
                <a:solidFill>
                  <a:schemeClr val="tx1"/>
                </a:solidFill>
              </a:rPr>
              <a:t>, diam. </a:t>
            </a:r>
            <a:r>
              <a:rPr lang="en-US" altLang="hu-HU" sz="4500" dirty="0" err="1">
                <a:solidFill>
                  <a:schemeClr val="tx1"/>
                </a:solidFill>
              </a:rPr>
              <a:t>Duis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orci</a:t>
            </a:r>
            <a:r>
              <a:rPr lang="en-US" altLang="hu-HU" sz="4500" dirty="0">
                <a:solidFill>
                  <a:schemeClr val="tx1"/>
                </a:solidFill>
              </a:rPr>
              <a:t> sit </a:t>
            </a:r>
            <a:r>
              <a:rPr lang="en-US" altLang="hu-HU" sz="4500" dirty="0" err="1">
                <a:solidFill>
                  <a:schemeClr val="tx1"/>
                </a:solidFill>
              </a:rPr>
              <a:t>amet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orci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dignissim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rutrum</a:t>
            </a:r>
            <a:r>
              <a:rPr lang="en-US" altLang="hu-HU" sz="45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096" name="Shape 96"/>
          <p:cNvSpPr txBox="1">
            <a:spLocks noChangeArrowheads="1"/>
          </p:cNvSpPr>
          <p:nvPr/>
        </p:nvSpPr>
        <p:spPr bwMode="auto">
          <a:xfrm>
            <a:off x="431214" y="32942212"/>
            <a:ext cx="12205285" cy="703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hu-HU" altLang="hu-HU" sz="4500">
                <a:solidFill>
                  <a:schemeClr val="tx1"/>
                </a:solidFill>
              </a:rPr>
              <a:t>Fig. 1.</a:t>
            </a:r>
            <a:endParaRPr lang="en-US" altLang="hu-HU" sz="4500">
              <a:solidFill>
                <a:schemeClr val="tx1"/>
              </a:solidFill>
            </a:endParaRPr>
          </a:p>
        </p:txBody>
      </p:sp>
      <p:sp>
        <p:nvSpPr>
          <p:cNvPr id="3097" name="Shape 96"/>
          <p:cNvSpPr txBox="1">
            <a:spLocks noChangeArrowheads="1"/>
          </p:cNvSpPr>
          <p:nvPr/>
        </p:nvSpPr>
        <p:spPr bwMode="auto">
          <a:xfrm>
            <a:off x="13221286" y="32942213"/>
            <a:ext cx="12271375" cy="703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hu-HU" altLang="hu-HU" sz="4500">
                <a:solidFill>
                  <a:schemeClr val="tx1"/>
                </a:solidFill>
              </a:rPr>
              <a:t>Fig. 2.</a:t>
            </a:r>
            <a:endParaRPr lang="en-US" altLang="hu-HU" sz="4500">
              <a:solidFill>
                <a:schemeClr val="tx1"/>
              </a:solidFill>
            </a:endParaRPr>
          </a:p>
        </p:txBody>
      </p:sp>
      <p:sp>
        <p:nvSpPr>
          <p:cNvPr id="2" name="Obdĺžnik 1"/>
          <p:cNvSpPr/>
          <p:nvPr/>
        </p:nvSpPr>
        <p:spPr>
          <a:xfrm>
            <a:off x="431214" y="44932600"/>
            <a:ext cx="30700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5400" b="1" cap="none" spc="0" dirty="0">
                <a:ln w="22225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AIS</a:t>
            </a:r>
            <a:r>
              <a:rPr lang="en-US" sz="5400" b="1" cap="none" spc="0" dirty="0">
                <a:ln w="22225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 202</a:t>
            </a:r>
            <a:r>
              <a:rPr lang="hu-HU" sz="5400" b="1" cap="none" spc="0" dirty="0">
                <a:ln w="22225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5</a:t>
            </a:r>
            <a:endParaRPr lang="sk-SK" sz="5400" b="1" cap="none" spc="0" dirty="0">
              <a:ln w="22225">
                <a:solidFill>
                  <a:schemeClr val="bg2">
                    <a:lumMod val="50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887391-C69E-8BFD-2383-1293C60C91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98604" y="44627597"/>
            <a:ext cx="5525271" cy="145752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570</Words>
  <Application>Microsoft Office PowerPoint</Application>
  <PresentationFormat>Egyéni</PresentationFormat>
  <Paragraphs>17</Paragraphs>
  <Slides>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Office-téma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AIS 2020</dc:creator>
  <cp:lastModifiedBy>Petőné Dr. Csuka Ildikó</cp:lastModifiedBy>
  <cp:revision>38</cp:revision>
  <dcterms:modified xsi:type="dcterms:W3CDTF">2025-11-06T06:18:35Z</dcterms:modified>
</cp:coreProperties>
</file>